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8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80457" autoAdjust="0"/>
  </p:normalViewPr>
  <p:slideViewPr>
    <p:cSldViewPr>
      <p:cViewPr varScale="1">
        <p:scale>
          <a:sx n="72" d="100"/>
          <a:sy n="72" d="100"/>
        </p:scale>
        <p:origin x="1790" y="53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Practical workshop split </a:t>
            </a:r>
            <a:r>
              <a:rPr lang="en-US" baseline="0" dirty="0"/>
              <a:t>over two lessons as teacher sees fit.</a:t>
            </a:r>
          </a:p>
          <a:p>
            <a:r>
              <a:rPr lang="en-US" baseline="0" dirty="0"/>
              <a:t>If link does not work then search ‘kiss me </a:t>
            </a:r>
            <a:r>
              <a:rPr lang="en-US" baseline="0" dirty="0" err="1"/>
              <a:t>kate</a:t>
            </a:r>
            <a:r>
              <a:rPr lang="en-US" baseline="0" dirty="0"/>
              <a:t> too </a:t>
            </a:r>
            <a:r>
              <a:rPr lang="en-US" baseline="0"/>
              <a:t>darn hot’.</a:t>
            </a:r>
            <a:endParaRPr lang="en-US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4400080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21, </a:t>
            </a:r>
            <a:r>
              <a:rPr lang="en-GB" altLang="en-US" sz="1100" b="1" dirty="0">
                <a:solidFill>
                  <a:schemeClr val="tx1"/>
                </a:solidFill>
              </a:rPr>
              <a:t>Lessons 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25–26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 xmlns:mv="urn:schemas-microsoft-com:mac:vml" xmlns:mc="http://schemas.openxmlformats.org/markup-compatibility/2006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xmlns:mv="urn:schemas-microsoft-com:mac:vml" xmlns:mc="http://schemas.openxmlformats.org/markup-compatibility/2006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v=nJ428ybHPTs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onstageblog.com/columns/2015/5/21/10-great-dance-numbers-in-musical-theatre" TargetMode="External"/><Relationship Id="rId4" Type="http://schemas.openxmlformats.org/officeDocument/2006/relationships/hyperlink" Target="https://www.youtube.com/watch?v=WS_YAKZH3lw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no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</a:rPr>
              <a:t>Watch the ‘Too Darn Hot’ scene from </a:t>
            </a:r>
            <a:r>
              <a:rPr lang="en-US" sz="1800" i="1" dirty="0">
                <a:solidFill>
                  <a:schemeClr val="tx1"/>
                </a:solidFill>
              </a:rPr>
              <a:t>Kiss Me Kate </a:t>
            </a:r>
            <a:r>
              <a:rPr lang="en-US" sz="1800" dirty="0">
                <a:solidFill>
                  <a:schemeClr val="tx1"/>
                </a:solidFill>
              </a:rPr>
              <a:t>and identify the movement skills used.</a:t>
            </a:r>
          </a:p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</a:rPr>
              <a:t>Individual activity: create a dance/vocal skills audit sheet and self-assess own dance skills whilst singing.</a:t>
            </a:r>
          </a:p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</a:rPr>
              <a:t>Paired activity: create a plan on how to perform your own version of the song within a larger performance group (creative intentions).</a:t>
            </a:r>
          </a:p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</a:rPr>
              <a:t>Group activity: carry out a warm up and develop your own dance routine from ‘Too Darn Hot’</a:t>
            </a:r>
            <a:r>
              <a:rPr lang="en-US" sz="1800" i="1" dirty="0">
                <a:solidFill>
                  <a:schemeClr val="tx1"/>
                </a:solidFill>
              </a:rPr>
              <a:t>. </a:t>
            </a:r>
          </a:p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  <a:hlinkClick r:id="rId3"/>
              </a:rPr>
              <a:t>https://www.youtube.com/watch?v=nJ428ybHPTs</a:t>
            </a:r>
            <a:r>
              <a:rPr lang="en-US" sz="1800" dirty="0">
                <a:solidFill>
                  <a:schemeClr val="tx1"/>
                </a:solidFill>
              </a:rPr>
              <a:t> (backing track)</a:t>
            </a:r>
          </a:p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  <a:hlinkClick r:id="rId4"/>
              </a:rPr>
              <a:t>https://www.youtube.com/watch?v=WS_YAKZH3lw</a:t>
            </a:r>
            <a:endParaRPr lang="en-US" sz="1800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r>
              <a:rPr lang="en-US" sz="1800" dirty="0">
                <a:solidFill>
                  <a:schemeClr val="tx1"/>
                </a:solidFill>
                <a:hlinkClick r:id="rId5"/>
              </a:rPr>
              <a:t>http://www.onstageblog.com/columns/2015/5/21/10-great-dance-numbers-in-musical-theatre</a:t>
            </a:r>
            <a:endParaRPr lang="en-US" sz="1800" dirty="0">
              <a:solidFill>
                <a:schemeClr val="tx1"/>
              </a:solidFill>
            </a:endParaRPr>
          </a:p>
          <a:p>
            <a:pPr>
              <a:buFont typeface="Wingdings" charset="2"/>
              <a:buChar char="§"/>
            </a:pPr>
            <a:endParaRPr lang="en-US" sz="2200" i="1" spc="-150" dirty="0">
              <a:solidFill>
                <a:schemeClr val="tx1"/>
              </a:solidFill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Musical theatre workshop 2</a:t>
            </a:r>
          </a:p>
        </p:txBody>
      </p:sp>
      <p:sp>
        <p:nvSpPr>
          <p:cNvPr id="5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7268193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2768</TotalTime>
  <Words>138</Words>
  <Application>Microsoft Office PowerPoint</Application>
  <PresentationFormat>On-screen Show (4:3)</PresentationFormat>
  <Paragraphs>12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Musical theatre workshop 2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215</cp:revision>
  <dcterms:created xsi:type="dcterms:W3CDTF">2017-06-14T09:40:34Z</dcterms:created>
  <dcterms:modified xsi:type="dcterms:W3CDTF">2017-06-29T10:20:02Z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