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1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84" d="100"/>
          <a:sy n="84" d="100"/>
        </p:scale>
        <p:origin x="145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24,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i="1" dirty="0"/>
              <a:t>West Side Story ‘</a:t>
            </a:r>
            <a:r>
              <a:rPr lang="en-US" dirty="0"/>
              <a:t>America’ (assessment)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personal targets</a:t>
            </a:r>
          </a:p>
          <a:p>
            <a:pPr>
              <a:buFont typeface="Wingdings" charset="2"/>
              <a:buChar char="§"/>
            </a:pPr>
            <a:r>
              <a:rPr lang="en-US"/>
              <a:t>Teacher-led warm up </a:t>
            </a:r>
            <a:r>
              <a:rPr lang="en-US" dirty="0"/>
              <a:t>and ‘</a:t>
            </a:r>
            <a:r>
              <a:rPr lang="en-US"/>
              <a:t>America’ rehearsal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Perform the song ‘America’ in mixed groups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 will film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</a:t>
            </a:r>
            <a:r>
              <a:rPr lang="en-US" dirty="0"/>
              <a:t>4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04630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1410</TotalTime>
  <Words>55</Words>
  <Application>Microsoft Office PowerPoint</Application>
  <PresentationFormat>On-screen Show (4:3)</PresentationFormat>
  <Paragraphs>11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Mock assessment 4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2017-06-14T08:13:54Z</dcterms:created>
  <dcterms:modified xsi:type="dcterms:W3CDTF">2017-06-29T10:28:34Z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