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0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6957" autoAdjust="0"/>
  </p:normalViewPr>
  <p:slideViewPr>
    <p:cSldViewPr>
      <p:cViewPr varScale="1">
        <p:scale>
          <a:sx n="77" d="100"/>
          <a:sy n="77" d="100"/>
        </p:scale>
        <p:origin x="16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mtClean="0"/>
              <a:t>An </a:t>
            </a:r>
            <a:r>
              <a:rPr lang="en-US" dirty="0"/>
              <a:t>introduction to get students thinking.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935682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458744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458744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458744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57200" y="6458744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57200" y="6458744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57200" y="6458744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57200" y="6458744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57200" y="6458744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57200" y="6458744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458744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458744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57200" y="6458744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13,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14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8285" y="1484880"/>
            <a:ext cx="8229600" cy="864000"/>
          </a:xfrm>
        </p:spPr>
        <p:txBody>
          <a:bodyPr>
            <a:noAutofit/>
          </a:bodyPr>
          <a:lstStyle/>
          <a:p>
            <a:r>
              <a:rPr lang="en-US" sz="4000" dirty="0"/>
              <a:t>Have you got what it takes to be a singer?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67544" y="2780928"/>
            <a:ext cx="8229600" cy="3779067"/>
          </a:xfrm>
        </p:spPr>
        <p:txBody>
          <a:bodyPr>
            <a:normAutofit/>
          </a:bodyPr>
          <a:lstStyle/>
          <a:p>
            <a:r>
              <a:rPr lang="en-GB" dirty="0"/>
              <a:t>Could you be a singer in a musical?</a:t>
            </a:r>
          </a:p>
          <a:p>
            <a:r>
              <a:rPr lang="en-GB" dirty="0"/>
              <a:t>Do you need more than just a good voice?</a:t>
            </a:r>
          </a:p>
          <a:p>
            <a:r>
              <a:rPr lang="en-GB" dirty="0"/>
              <a:t>What about:</a:t>
            </a:r>
          </a:p>
          <a:p>
            <a:pPr lvl="1"/>
            <a:r>
              <a:rPr lang="en-GB" dirty="0"/>
              <a:t>movement and actions to accompany the song</a:t>
            </a:r>
          </a:p>
          <a:p>
            <a:pPr lvl="1"/>
            <a:r>
              <a:rPr lang="en-GB" dirty="0"/>
              <a:t>concentration to focus on your role on a busy stage</a:t>
            </a:r>
          </a:p>
          <a:p>
            <a:pPr lvl="1"/>
            <a:r>
              <a:rPr lang="en-GB" dirty="0"/>
              <a:t>awareness of others and the interaction of their and your roles.</a:t>
            </a:r>
          </a:p>
          <a:p>
            <a:endParaRPr 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2708867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</TotalTime>
  <Words>83</Words>
  <Application>Microsoft Office PowerPoint</Application>
  <PresentationFormat>On-screen Show (4:3)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Have you got what it takes to be a singer?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200</cp:revision>
  <dcterms:created xsi:type="dcterms:W3CDTF">2010-12-13T13:21:58Z</dcterms:created>
  <dcterms:modified xsi:type="dcterms:W3CDTF">2017-07-04T15:55:04Z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