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6"/>
  </p:notesMasterIdLst>
  <p:sldIdLst>
    <p:sldId id="293" r:id="rId3"/>
    <p:sldId id="294" r:id="rId4"/>
    <p:sldId id="295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4229" autoAdjust="0"/>
  </p:normalViewPr>
  <p:slideViewPr>
    <p:cSldViewPr>
      <p:cViewPr varScale="1">
        <p:scale>
          <a:sx n="75" d="100"/>
          <a:sy n="75" d="100"/>
        </p:scale>
        <p:origin x="1694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5/10/relationships/revisionInfo" Target="revisionInfo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Prepare </a:t>
            </a:r>
            <a:r>
              <a:rPr lang="en-US" dirty="0"/>
              <a:t>C1 Activity sheet</a:t>
            </a:r>
            <a:r>
              <a:rPr lang="en-US" baseline="0" dirty="0"/>
              <a:t> </a:t>
            </a:r>
            <a:r>
              <a:rPr lang="en-US" baseline="0" dirty="0" smtClean="0"/>
              <a:t>14.</a:t>
            </a:r>
            <a:endParaRPr lang="en-US" dirty="0"/>
          </a:p>
          <a:p>
            <a:r>
              <a:rPr lang="en-US" dirty="0"/>
              <a:t>Lesson stimulus for musical theatre workshop </a:t>
            </a:r>
            <a:r>
              <a:rPr lang="en-US" dirty="0" smtClean="0"/>
              <a:t>6. </a:t>
            </a:r>
            <a:r>
              <a:rPr lang="en-US" dirty="0"/>
              <a:t>Students may wish to use this for the summative assessment but the choice is open for teacher or student to</a:t>
            </a:r>
            <a:r>
              <a:rPr lang="en-US" baseline="0" dirty="0"/>
              <a:t> choose and prepare.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814545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Prepare </a:t>
            </a:r>
            <a:r>
              <a:rPr lang="en-US" dirty="0"/>
              <a:t>C1 Activity sheet</a:t>
            </a:r>
            <a:r>
              <a:rPr lang="en-US" baseline="0" dirty="0"/>
              <a:t> </a:t>
            </a:r>
            <a:r>
              <a:rPr lang="en-US" baseline="0" dirty="0" smtClean="0"/>
              <a:t>14.</a:t>
            </a:r>
            <a:endParaRPr lang="en-US" dirty="0"/>
          </a:p>
          <a:p>
            <a:r>
              <a:rPr lang="en-US" dirty="0"/>
              <a:t>Lesson stimulus for musical theatre workshop </a:t>
            </a:r>
            <a:r>
              <a:rPr lang="en-US" dirty="0" smtClean="0"/>
              <a:t>6. </a:t>
            </a:r>
            <a:r>
              <a:rPr lang="en-US" dirty="0"/>
              <a:t>Students may wish to use this for the summative assessment but the choice is open for teacher or student to</a:t>
            </a:r>
            <a:r>
              <a:rPr lang="en-US" baseline="0" dirty="0"/>
              <a:t> choose and prepare.</a:t>
            </a:r>
            <a:r>
              <a:rPr lang="en-US" dirty="0"/>
              <a:t>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666545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Prepare </a:t>
            </a:r>
            <a:r>
              <a:rPr lang="en-US" dirty="0"/>
              <a:t>C1 Activity sheet</a:t>
            </a:r>
            <a:r>
              <a:rPr lang="en-US" baseline="0" dirty="0"/>
              <a:t> </a:t>
            </a:r>
            <a:r>
              <a:rPr lang="en-US" baseline="0" dirty="0" smtClean="0"/>
              <a:t>14.</a:t>
            </a:r>
            <a:endParaRPr lang="en-US" dirty="0"/>
          </a:p>
          <a:p>
            <a:r>
              <a:rPr lang="en-US" dirty="0"/>
              <a:t>Lesson stimulus for musical theatre workshop </a:t>
            </a:r>
            <a:r>
              <a:rPr lang="en-US" dirty="0" smtClean="0"/>
              <a:t>6. </a:t>
            </a:r>
            <a:r>
              <a:rPr lang="en-US" dirty="0"/>
              <a:t>Students may wish to use this for the summative assessment but the choice is open for teacher or student to</a:t>
            </a:r>
            <a:r>
              <a:rPr lang="en-US" baseline="0" dirty="0"/>
              <a:t> choose and prepare.</a:t>
            </a:r>
            <a:r>
              <a:rPr lang="en-US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255906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26,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33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GB" i="1" dirty="0">
                <a:solidFill>
                  <a:schemeClr val="tx1"/>
                </a:solidFill>
              </a:rPr>
              <a:t>West Side Story </a:t>
            </a:r>
            <a:r>
              <a:rPr lang="en-GB" dirty="0">
                <a:solidFill>
                  <a:schemeClr val="tx1"/>
                </a:solidFill>
              </a:rPr>
              <a:t>‘Gee Officer </a:t>
            </a:r>
            <a:r>
              <a:rPr lang="en-GB" dirty="0" err="1">
                <a:solidFill>
                  <a:schemeClr val="tx1"/>
                </a:solidFill>
              </a:rPr>
              <a:t>Krupke</a:t>
            </a:r>
            <a:r>
              <a:rPr lang="en-GB" dirty="0">
                <a:solidFill>
                  <a:schemeClr val="tx1"/>
                </a:solidFill>
              </a:rPr>
              <a:t>’ </a:t>
            </a:r>
          </a:p>
          <a:p>
            <a:pPr>
              <a:buFont typeface="Wingdings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Watch the scene above from </a:t>
            </a:r>
            <a:r>
              <a:rPr lang="en-GB" i="1" dirty="0">
                <a:solidFill>
                  <a:schemeClr val="tx1"/>
                </a:solidFill>
              </a:rPr>
              <a:t>West Side Story </a:t>
            </a:r>
            <a:r>
              <a:rPr lang="en-GB" dirty="0">
                <a:solidFill>
                  <a:schemeClr val="tx1"/>
                </a:solidFill>
              </a:rPr>
              <a:t>and discuss the themes presented by the Jets.</a:t>
            </a:r>
          </a:p>
          <a:p>
            <a:pPr>
              <a:buFont typeface="Wingdings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Class discussion: identify the performance skills used in the song.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Musical theatre workshop </a:t>
            </a:r>
            <a:r>
              <a:rPr lang="en-US" dirty="0" smtClean="0"/>
              <a:t>6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974129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r>
              <a:rPr lang="en-GB" dirty="0"/>
              <a:t>Your teacher will teach you the song using recorded or live accompanying music.</a:t>
            </a:r>
          </a:p>
          <a:p>
            <a:pPr>
              <a:buFont typeface="Wingdings" charset="2"/>
              <a:buChar char="§"/>
            </a:pPr>
            <a:r>
              <a:rPr lang="en-US" dirty="0"/>
              <a:t>Class discussion: identify ways in which the musical theatre scene could be performed. Think about staging and presentation variety.</a:t>
            </a:r>
          </a:p>
          <a:p>
            <a:endParaRPr lang="en-GB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6704645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Wingdings" charset="2"/>
              <a:buChar char="§"/>
            </a:pPr>
            <a:r>
              <a:rPr lang="en-US" dirty="0"/>
              <a:t>Group activity: rehearse and perform ‘</a:t>
            </a:r>
            <a:r>
              <a:rPr lang="en-GB" dirty="0"/>
              <a:t>Gee Officer </a:t>
            </a:r>
            <a:r>
              <a:rPr lang="en-GB" dirty="0" err="1"/>
              <a:t>Krupke</a:t>
            </a:r>
            <a:r>
              <a:rPr lang="en-GB" dirty="0"/>
              <a:t>’</a:t>
            </a:r>
            <a:r>
              <a:rPr lang="en-US" dirty="0"/>
              <a:t>. Record the performance.</a:t>
            </a:r>
          </a:p>
          <a:p>
            <a:pPr lvl="0">
              <a:buFont typeface="Wingdings" charset="2"/>
              <a:buChar char="§"/>
            </a:pPr>
            <a:r>
              <a:rPr lang="en-US" dirty="0"/>
              <a:t>Perform the song and watch back the video footage for evaluative discussion: did the singing communicate the ideas?</a:t>
            </a:r>
          </a:p>
          <a:p>
            <a:endParaRPr lang="en-GB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578500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256</Words>
  <Application>Microsoft Office PowerPoint</Application>
  <PresentationFormat>On-screen Show (4:3)</PresentationFormat>
  <Paragraphs>19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Verdana</vt:lpstr>
      <vt:lpstr>Wingdings</vt:lpstr>
      <vt:lpstr>1_TitleSlide</vt:lpstr>
      <vt:lpstr>2_Default Design</vt:lpstr>
      <vt:lpstr>Musical theatre workshop 6 </vt:lpstr>
      <vt:lpstr>PowerPoint Presentation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217</cp:revision>
  <dcterms:created xsi:type="dcterms:W3CDTF">2010-12-13T13:21:58Z</dcterms:created>
  <dcterms:modified xsi:type="dcterms:W3CDTF">2017-07-04T16:01:31Z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