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2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943" autoAdjust="0"/>
  </p:normalViewPr>
  <p:slideViewPr>
    <p:cSldViewPr>
      <p:cViewPr varScale="1">
        <p:scale>
          <a:sx n="69" d="100"/>
          <a:sy n="69" d="100"/>
        </p:scale>
        <p:origin x="18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There </a:t>
            </a:r>
            <a:r>
              <a:rPr lang="en-US" dirty="0"/>
              <a:t>is freedom of choice in the first part of the task set.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810559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25,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31-32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t" anchorCtr="0">
            <a:normAutofit fontScale="92500" lnSpcReduction="2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rehearse and perform a given extract of musical theatre. This could be an extract of work explored in learning aim A. Learn the piece with your teacher.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 discussion: identify ways in which the musical theatre scene could be performed. Think about staging and presentation variety.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rehearse and perform the extract. Try delivering the performance in a variety of ways. Record the performance.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the extract/song and watch back the video footage for evaluative discussion: did the singing communicate the ideas?</a:t>
            </a:r>
          </a:p>
          <a:p>
            <a:pPr marL="0" indent="0">
              <a:buNone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Musical theatre workshop </a:t>
            </a:r>
            <a:r>
              <a:rPr lang="en-US" dirty="0" smtClean="0"/>
              <a:t>5 </a:t>
            </a:r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8153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129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Musical theatre workshop 5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2017-07-04T15:58:42Z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