
<file path=[Content_Types].xml><?xml version="1.0" encoding="utf-8"?>
<Types xmlns="http://schemas.openxmlformats.org/package/2006/content-types">
  <Default Extension="bin" ContentType="audio/unknown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4"/>
  </p:notesMasterIdLst>
  <p:sldIdLst>
    <p:sldId id="287" r:id="rId3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34" autoAdjust="0"/>
    <p:restoredTop sz="82196" autoAdjust="0"/>
  </p:normalViewPr>
  <p:slideViewPr>
    <p:cSldViewPr>
      <p:cViewPr varScale="1">
        <p:scale>
          <a:sx n="73" d="100"/>
          <a:sy n="73" d="100"/>
        </p:scale>
        <p:origin x="1781" y="6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Relationship Id="rId9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Prepare</a:t>
            </a:r>
            <a:r>
              <a:rPr lang="en-US" baseline="0" dirty="0"/>
              <a:t> C1 Activity sheets 12 and 13.</a:t>
            </a:r>
            <a:endParaRPr lang="en-US" dirty="0"/>
          </a:p>
          <a:p>
            <a:r>
              <a:rPr lang="en-US" dirty="0"/>
              <a:t>Lesson starter: practical workshop activity.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73690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bin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bin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bin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bin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20, </a:t>
            </a:r>
            <a:r>
              <a:rPr lang="en-GB" altLang="en-US" sz="1100" b="1" dirty="0">
                <a:solidFill>
                  <a:schemeClr val="tx1"/>
                </a:solidFill>
              </a:rPr>
              <a:t>Lessons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23–24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  <p:pic>
        <p:nvPicPr>
          <p:cNvPr id="12" name="Picture 11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mc="http://schemas.openxmlformats.org/markup-compatibility/2006" xmlns:mv="urn:schemas-microsoft-com:mac:vml"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mc="http://schemas.openxmlformats.org/markup-compatibility/2006" xmlns:mv="urn:schemas-microsoft-com:mac:vml"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468313" y="2420888"/>
            <a:ext cx="8207375" cy="3653548"/>
          </a:xfrm>
          <a:noFill/>
          <a:ln>
            <a:noFill/>
          </a:ln>
          <a:effectLst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anchor="t" anchorCtr="0">
            <a:normAutofit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r>
              <a:rPr lang="en-GB" dirty="0">
                <a:solidFill>
                  <a:schemeClr val="tx1"/>
                </a:solidFill>
              </a:rPr>
              <a:t>You will work on an extract of musical theatre to perform 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Group activity: learn the extract lyrics and develop the phase in groups. Record the work.</a:t>
            </a:r>
          </a:p>
          <a:p>
            <a:pPr>
              <a:buFont typeface="Wingdings" charset="2"/>
              <a:buChar char="§"/>
            </a:pPr>
            <a:r>
              <a:rPr lang="en-US" dirty="0">
                <a:solidFill>
                  <a:schemeClr val="tx1"/>
                </a:solidFill>
              </a:rPr>
              <a:t>You will perform the sequence and watch back the video footage for evaluative discussion.</a:t>
            </a:r>
          </a:p>
          <a:p>
            <a:pPr>
              <a:buFont typeface="Wingdings" charset="2"/>
              <a:buChar char="§"/>
            </a:pPr>
            <a:endParaRPr lang="en-US" dirty="0">
              <a:solidFill>
                <a:schemeClr val="accent1">
                  <a:lumMod val="75000"/>
                </a:schemeClr>
              </a:solidFill>
            </a:endParaRPr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1009664"/>
          </a:xfrm>
        </p:spPr>
        <p:txBody>
          <a:bodyPr>
            <a:normAutofit/>
          </a:bodyPr>
          <a:lstStyle/>
          <a:p>
            <a:r>
              <a:rPr lang="en-US" dirty="0"/>
              <a:t>Musical theatre workshop 1</a:t>
            </a:r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85816932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1355</TotalTime>
  <Words>77</Words>
  <Application>Microsoft Office PowerPoint</Application>
  <PresentationFormat>On-screen Show (4:3)</PresentationFormat>
  <Paragraphs>8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Verdana</vt:lpstr>
      <vt:lpstr>Wingdings</vt:lpstr>
      <vt:lpstr>1_TitleSlide</vt:lpstr>
      <vt:lpstr>2_Default Design</vt:lpstr>
      <vt:lpstr>Musical theatre workshop 1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Haremi_0229</cp:lastModifiedBy>
  <cp:revision>208</cp:revision>
  <dcterms:created xsi:type="dcterms:W3CDTF">2017-06-12T13:01:41Z</dcterms:created>
  <dcterms:modified xsi:type="dcterms:W3CDTF">2017-06-29T10:17:22Z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