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5"/>
  </p:notesMasterIdLst>
  <p:sldIdLst>
    <p:sldId id="257" r:id="rId3"/>
    <p:sldId id="258" r:id="rId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>
      <p:cViewPr varScale="1">
        <p:scale>
          <a:sx n="84" d="100"/>
          <a:sy n="84" d="100"/>
        </p:scale>
        <p:origin x="1454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9886233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Further development on solo work</a:t>
            </a:r>
            <a:r>
              <a:rPr lang="en-US" sz="1200" dirty="0"/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Link singing technique and character communication through practical work.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9719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Further development on solo work</a:t>
            </a:r>
            <a:r>
              <a:rPr lang="en-US" sz="1200" dirty="0"/>
              <a:t>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Link singing technique and character through practical work.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825063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3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                       Learning aim B1 &amp; B2, PowerPoint 17, Lesson 20 </a:t>
            </a: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                       Learning aim B1 &amp; B2, PowerPoint 17, Lesson 20 </a:t>
            </a:r>
          </a:p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theguardian.com/music/2009/may/10/tips-stage-performance-singin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685800" y="1484784"/>
            <a:ext cx="7772400" cy="792088"/>
          </a:xfrm>
        </p:spPr>
        <p:txBody>
          <a:bodyPr/>
          <a:lstStyle/>
          <a:p>
            <a:r>
              <a:rPr lang="en-GB" altLang="en-US" dirty="0"/>
              <a:t>Solo voice work and singing in character</a:t>
            </a:r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>
          <a:xfrm>
            <a:off x="827584" y="2780928"/>
            <a:ext cx="7488832" cy="3384376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dirty="0"/>
              <a:t>Class discussion: introduce concept of solo skills versus chorus skills. What are the main differences?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dirty="0"/>
              <a:t>Paired activity: recap vocal types and singing styles from lesson 2 (head voice, chest voice, vibrato, etc.)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dirty="0">
                <a:hlinkClick r:id="rId3"/>
              </a:rPr>
              <a:t>https://www.theguardian.com/music/2009/may/10/tips-stage-performance-singing</a:t>
            </a:r>
            <a:endParaRPr lang="en-US" sz="2000" dirty="0"/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sz="2000" dirty="0"/>
              <a:t>Individual work: solo character workshop. Use lyrics given to you by your teacher to explore solo singing technique, maintaining character, focus and concentration.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>
          <a:xfrm>
            <a:off x="468313" y="1628800"/>
            <a:ext cx="8207375" cy="4445636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Ask yourself six questions about the character in your song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endParaRPr lang="en-US" dirty="0"/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Where has this character been?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What are they doing now?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Where are they going?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Are they working through a problem in the song?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Do they come to any decisions?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Who are they talking to – who is the song for?</a:t>
            </a:r>
          </a:p>
          <a:p>
            <a:pPr marL="0" indent="0">
              <a:buNone/>
            </a:pPr>
            <a:endParaRPr lang="en-GB" altLang="en-US" dirty="0"/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1061</TotalTime>
  <Words>182</Words>
  <Application>Microsoft Office PowerPoint</Application>
  <PresentationFormat>On-screen Show (4:3)</PresentationFormat>
  <Paragraphs>20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Verdana</vt:lpstr>
      <vt:lpstr>Wingdings</vt:lpstr>
      <vt:lpstr>1_TitleSlide</vt:lpstr>
      <vt:lpstr>2_Default Design</vt:lpstr>
      <vt:lpstr>Solo voice work and singing in character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154</cp:revision>
  <dcterms:created xsi:type="dcterms:W3CDTF">2010-12-13T13:21:58Z</dcterms:created>
  <dcterms:modified xsi:type="dcterms:W3CDTF">2017-06-29T10:15:04Z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