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57" r:id="rId3"/>
    <p:sldId id="258" r:id="rId4"/>
    <p:sldId id="264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1222" autoAdjust="0"/>
  </p:normalViewPr>
  <p:slideViewPr>
    <p:cSldViewPr>
      <p:cViewPr varScale="1">
        <p:scale>
          <a:sx n="71" d="100"/>
          <a:sy n="71" d="100"/>
        </p:scale>
        <p:origin x="46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6385244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can use a variety</a:t>
            </a:r>
            <a:r>
              <a:rPr lang="en-US" baseline="0" dirty="0"/>
              <a:t> of examples to explore vibrato and how performers communicate their ideas to an audience through this technique.</a:t>
            </a:r>
          </a:p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4558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can use a variety</a:t>
            </a:r>
            <a:r>
              <a:rPr lang="en-US" baseline="0" dirty="0"/>
              <a:t> of examples to explore vibrato and how performers communicate their ideas to an audience through this technique.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437677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can use a variety</a:t>
            </a:r>
            <a:r>
              <a:rPr lang="en-US" baseline="0" dirty="0"/>
              <a:t> of examples to explore vibrato and how performers communicate their ideas to an audience through this technique. Search for ‘how to sing with vibrato’.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86591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3, Lesson 3 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3, Lesson 3 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hyperlink" Target="https://www.youtube.com/watch?v=l6BbKXMawLQ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268761"/>
            <a:ext cx="7772400" cy="864095"/>
          </a:xfrm>
        </p:spPr>
        <p:txBody>
          <a:bodyPr/>
          <a:lstStyle/>
          <a:p>
            <a:r>
              <a:rPr lang="en-GB" altLang="en-US" dirty="0"/>
              <a:t>Vibrato</a:t>
            </a:r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3361928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Lesson starter: demonstrate natural vibrato through muscle control, freedom of breathing and freedom of throat</a:t>
            </a:r>
          </a:p>
          <a:p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online resources, find examples of vibrato in the following genres: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810905"/>
              </p:ext>
            </p:extLst>
          </p:nvPr>
        </p:nvGraphicFramePr>
        <p:xfrm>
          <a:off x="755576" y="3645024"/>
          <a:ext cx="7674258" cy="140055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371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37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Rock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R&amp;B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Jazz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Gospel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Metal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="" xmlns:a16="http://schemas.microsoft.com/office/drawing/2014/main" id="{E6D878D3-EE5D-4307-A64E-501BEC6FFD3E}"/>
              </a:ext>
            </a:extLst>
          </p:cNvPr>
          <p:cNvSpPr/>
          <p:nvPr/>
        </p:nvSpPr>
        <p:spPr>
          <a:xfrm>
            <a:off x="1115616" y="1804582"/>
            <a:ext cx="66967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How do vocalists in musical theatre manage vibrato in different singing techniques? What are the pre-requisites?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US" sz="2400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US" sz="2400" dirty="0"/>
              <a:t>Watch ‘Singing Tutorial: How to Sing with Vibrato’ </a:t>
            </a:r>
            <a:r>
              <a:rPr lang="en-US" sz="2400" dirty="0">
                <a:hlinkClick r:id="rId4"/>
              </a:rPr>
              <a:t>https://www.youtube.com/watch?v=l6BbKXMawLQ</a:t>
            </a:r>
            <a:endParaRPr lang="en-US" sz="2400" dirty="0"/>
          </a:p>
        </p:txBody>
      </p:sp>
      <p:sp>
        <p:nvSpPr>
          <p:cNvPr id="6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8910657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197</Words>
  <Application>Microsoft Office PowerPoint</Application>
  <PresentationFormat>On-screen Show (4:3)</PresentationFormat>
  <Paragraphs>22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Vibrato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Haremi_0235</cp:lastModifiedBy>
  <cp:revision>155</cp:revision>
  <dcterms:created xsi:type="dcterms:W3CDTF">2010-12-13T13:21:58Z</dcterms:created>
  <dcterms:modified xsi:type="dcterms:W3CDTF">2017-07-03T12:55:26Z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