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rels" ContentType="application/vnd.openxmlformats-package.relationships+xml"/>
  <Default Extension="xml" ContentType="application/xml"/>
  <Default Extension="wav" ContentType="audio/x-wav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4135" r:id="rId1"/>
    <p:sldMasterId id="2147484148" r:id="rId2"/>
  </p:sldMasterIdLst>
  <p:notesMasterIdLst>
    <p:notesMasterId r:id="rId5"/>
  </p:notesMasterIdLst>
  <p:sldIdLst>
    <p:sldId id="295" r:id="rId3"/>
    <p:sldId id="296" r:id="rId4"/>
  </p:sldIdLst>
  <p:sldSz cx="9144000" cy="6858000" type="screen4x3"/>
  <p:notesSz cx="6858000" cy="91440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72"/>
    <a:srgbClr val="009F8F"/>
    <a:srgbClr val="D9111B"/>
    <a:srgbClr val="ED1B23"/>
    <a:srgbClr val="005FAF"/>
    <a:srgbClr val="487F2D"/>
    <a:srgbClr val="4F58A6"/>
    <a:srgbClr val="5057A7"/>
    <a:srgbClr val="364395"/>
    <a:srgbClr val="FBF5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85BE263C-DBD7-4A20-BB59-AAB30ACAA65A}" styleName="Medium Style 3 - 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000" autoAdjust="0"/>
    <p:restoredTop sz="91063" autoAdjust="0"/>
  </p:normalViewPr>
  <p:slideViewPr>
    <p:cSldViewPr>
      <p:cViewPr varScale="1">
        <p:scale>
          <a:sx n="82" d="100"/>
          <a:sy n="82" d="100"/>
        </p:scale>
        <p:origin x="1674" y="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10" Type="http://schemas.microsoft.com/office/2015/10/relationships/revisionInfo" Target="revisionInfo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D8516E-37EE-0B46-9176-4EC91F11A567}" type="doc">
      <dgm:prSet loTypeId="urn:microsoft.com/office/officeart/2005/8/layout/radial4" loCatId="relationship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C6F97205-C06A-754D-B351-D90479933973}">
      <dgm:prSet phldrT="[Text]"/>
      <dgm:spPr/>
      <dgm:t>
        <a:bodyPr/>
        <a:lstStyle/>
        <a:p>
          <a:r>
            <a:rPr lang="en-US" dirty="0"/>
            <a:t>Submit assignment 2</a:t>
          </a:r>
        </a:p>
      </dgm:t>
    </dgm:pt>
    <dgm:pt modelId="{28EAB496-8F8D-A146-A9AB-AFD15846D734}" type="parTrans" cxnId="{EE5463C5-D249-544D-9ABA-7F5FF5510D63}">
      <dgm:prSet/>
      <dgm:spPr/>
      <dgm:t>
        <a:bodyPr/>
        <a:lstStyle/>
        <a:p>
          <a:endParaRPr lang="en-US"/>
        </a:p>
      </dgm:t>
    </dgm:pt>
    <dgm:pt modelId="{C664FFD8-3F6E-A745-8A46-DA966B9DD811}" type="sibTrans" cxnId="{EE5463C5-D249-544D-9ABA-7F5FF5510D63}">
      <dgm:prSet/>
      <dgm:spPr/>
      <dgm:t>
        <a:bodyPr/>
        <a:lstStyle/>
        <a:p>
          <a:endParaRPr lang="en-US"/>
        </a:p>
      </dgm:t>
    </dgm:pt>
    <dgm:pt modelId="{F89BBF4A-CF9E-6840-81B7-55D3AF7FB507}">
      <dgm:prSet phldrT="[Text]"/>
      <dgm:spPr/>
      <dgm:t>
        <a:bodyPr/>
        <a:lstStyle/>
        <a:p>
          <a:r>
            <a:rPr lang="en-US" dirty="0"/>
            <a:t>Self review</a:t>
          </a:r>
        </a:p>
      </dgm:t>
    </dgm:pt>
    <dgm:pt modelId="{85133829-05C3-694B-B940-F29AD99EC098}" type="parTrans" cxnId="{2AEF0F87-15A2-ED43-A619-9C3476773BEF}">
      <dgm:prSet/>
      <dgm:spPr/>
      <dgm:t>
        <a:bodyPr/>
        <a:lstStyle/>
        <a:p>
          <a:endParaRPr lang="en-US"/>
        </a:p>
      </dgm:t>
    </dgm:pt>
    <dgm:pt modelId="{E2012405-67A9-C949-94B8-E2049C48B123}" type="sibTrans" cxnId="{2AEF0F87-15A2-ED43-A619-9C3476773BEF}">
      <dgm:prSet/>
      <dgm:spPr/>
      <dgm:t>
        <a:bodyPr/>
        <a:lstStyle/>
        <a:p>
          <a:endParaRPr lang="en-US"/>
        </a:p>
      </dgm:t>
    </dgm:pt>
    <dgm:pt modelId="{24749708-C74E-9244-8277-E269464439D6}">
      <dgm:prSet phldrT="[Text]"/>
      <dgm:spPr/>
      <dgm:t>
        <a:bodyPr/>
        <a:lstStyle/>
        <a:p>
          <a:r>
            <a:rPr lang="en-US" dirty="0"/>
            <a:t>Final rehearsal	</a:t>
          </a:r>
        </a:p>
      </dgm:t>
    </dgm:pt>
    <dgm:pt modelId="{717B95E2-E495-654E-9959-6E932B8A72E8}" type="parTrans" cxnId="{9FD34F80-835F-1E41-84AD-64FAD04A9983}">
      <dgm:prSet/>
      <dgm:spPr/>
      <dgm:t>
        <a:bodyPr/>
        <a:lstStyle/>
        <a:p>
          <a:endParaRPr lang="en-US"/>
        </a:p>
      </dgm:t>
    </dgm:pt>
    <dgm:pt modelId="{8FADDF68-7CA3-0E4E-B3E9-9A1E12A28DC6}" type="sibTrans" cxnId="{9FD34F80-835F-1E41-84AD-64FAD04A9983}">
      <dgm:prSet/>
      <dgm:spPr/>
      <dgm:t>
        <a:bodyPr/>
        <a:lstStyle/>
        <a:p>
          <a:endParaRPr lang="en-US"/>
        </a:p>
      </dgm:t>
    </dgm:pt>
    <dgm:pt modelId="{F5FB58FD-BC67-034F-A0C6-4F9D7B5B4637}">
      <dgm:prSet phldrT="[Text]"/>
      <dgm:spPr/>
      <dgm:t>
        <a:bodyPr/>
        <a:lstStyle/>
        <a:p>
          <a:r>
            <a:rPr lang="en-US" dirty="0"/>
            <a:t>Perform</a:t>
          </a:r>
        </a:p>
      </dgm:t>
    </dgm:pt>
    <dgm:pt modelId="{3A139068-6FAB-024A-BA0D-4133F1D2C92B}" type="parTrans" cxnId="{5E9CA4C1-22B7-BD40-85D2-E684179154D8}">
      <dgm:prSet/>
      <dgm:spPr/>
      <dgm:t>
        <a:bodyPr/>
        <a:lstStyle/>
        <a:p>
          <a:endParaRPr lang="en-US"/>
        </a:p>
      </dgm:t>
    </dgm:pt>
    <dgm:pt modelId="{2E947F0F-4AB6-824C-BAB3-7B906F7DB263}" type="sibTrans" cxnId="{5E9CA4C1-22B7-BD40-85D2-E684179154D8}">
      <dgm:prSet/>
      <dgm:spPr/>
      <dgm:t>
        <a:bodyPr/>
        <a:lstStyle/>
        <a:p>
          <a:endParaRPr lang="en-US"/>
        </a:p>
      </dgm:t>
    </dgm:pt>
    <dgm:pt modelId="{141CEBBC-5B51-134B-9A06-D450864D4271}" type="pres">
      <dgm:prSet presAssocID="{37D8516E-37EE-0B46-9176-4EC91F11A567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8377AADF-8740-424E-9FB7-C757F4983194}" type="pres">
      <dgm:prSet presAssocID="{C6F97205-C06A-754D-B351-D90479933973}" presName="centerShape" presStyleLbl="node0" presStyleIdx="0" presStyleCnt="1"/>
      <dgm:spPr/>
    </dgm:pt>
    <dgm:pt modelId="{50E5945F-E163-B14A-89B8-1D1758E05905}" type="pres">
      <dgm:prSet presAssocID="{85133829-05C3-694B-B940-F29AD99EC098}" presName="parTrans" presStyleLbl="bgSibTrans2D1" presStyleIdx="0" presStyleCnt="3"/>
      <dgm:spPr/>
    </dgm:pt>
    <dgm:pt modelId="{0B60B6EF-418C-1845-BFED-D0C3DB39B8D4}" type="pres">
      <dgm:prSet presAssocID="{F89BBF4A-CF9E-6840-81B7-55D3AF7FB507}" presName="node" presStyleLbl="node1" presStyleIdx="0" presStyleCnt="3">
        <dgm:presLayoutVars>
          <dgm:bulletEnabled val="1"/>
        </dgm:presLayoutVars>
      </dgm:prSet>
      <dgm:spPr/>
    </dgm:pt>
    <dgm:pt modelId="{256A7ADF-F03D-5042-82FA-3AD11DA1B438}" type="pres">
      <dgm:prSet presAssocID="{717B95E2-E495-654E-9959-6E932B8A72E8}" presName="parTrans" presStyleLbl="bgSibTrans2D1" presStyleIdx="1" presStyleCnt="3"/>
      <dgm:spPr/>
    </dgm:pt>
    <dgm:pt modelId="{2F982ED0-AC8A-EF49-BD13-DED10471001A}" type="pres">
      <dgm:prSet presAssocID="{24749708-C74E-9244-8277-E269464439D6}" presName="node" presStyleLbl="node1" presStyleIdx="1" presStyleCnt="3">
        <dgm:presLayoutVars>
          <dgm:bulletEnabled val="1"/>
        </dgm:presLayoutVars>
      </dgm:prSet>
      <dgm:spPr/>
    </dgm:pt>
    <dgm:pt modelId="{2E08CF8B-9C33-C84D-AB5C-361C9864AF97}" type="pres">
      <dgm:prSet presAssocID="{3A139068-6FAB-024A-BA0D-4133F1D2C92B}" presName="parTrans" presStyleLbl="bgSibTrans2D1" presStyleIdx="2" presStyleCnt="3"/>
      <dgm:spPr/>
    </dgm:pt>
    <dgm:pt modelId="{E527BA2D-F6DC-4E4B-BB7F-A17DB34EE100}" type="pres">
      <dgm:prSet presAssocID="{F5FB58FD-BC67-034F-A0C6-4F9D7B5B4637}" presName="node" presStyleLbl="node1" presStyleIdx="2" presStyleCnt="3">
        <dgm:presLayoutVars>
          <dgm:bulletEnabled val="1"/>
        </dgm:presLayoutVars>
      </dgm:prSet>
      <dgm:spPr/>
    </dgm:pt>
  </dgm:ptLst>
  <dgm:cxnLst>
    <dgm:cxn modelId="{0EF72E15-9919-D344-94F5-AAC3331747E5}" type="presOf" srcId="{F89BBF4A-CF9E-6840-81B7-55D3AF7FB507}" destId="{0B60B6EF-418C-1845-BFED-D0C3DB39B8D4}" srcOrd="0" destOrd="0" presId="urn:microsoft.com/office/officeart/2005/8/layout/radial4"/>
    <dgm:cxn modelId="{AF41D419-93C9-1346-BA27-F42231008EFB}" type="presOf" srcId="{85133829-05C3-694B-B940-F29AD99EC098}" destId="{50E5945F-E163-B14A-89B8-1D1758E05905}" srcOrd="0" destOrd="0" presId="urn:microsoft.com/office/officeart/2005/8/layout/radial4"/>
    <dgm:cxn modelId="{7FF6E81F-AD72-4E45-AA4F-53B136B4BF27}" type="presOf" srcId="{C6F97205-C06A-754D-B351-D90479933973}" destId="{8377AADF-8740-424E-9FB7-C757F4983194}" srcOrd="0" destOrd="0" presId="urn:microsoft.com/office/officeart/2005/8/layout/radial4"/>
    <dgm:cxn modelId="{A6D5C530-1F67-4F48-BC85-DCB55BA26069}" type="presOf" srcId="{F5FB58FD-BC67-034F-A0C6-4F9D7B5B4637}" destId="{E527BA2D-F6DC-4E4B-BB7F-A17DB34EE100}" srcOrd="0" destOrd="0" presId="urn:microsoft.com/office/officeart/2005/8/layout/radial4"/>
    <dgm:cxn modelId="{3132AA5F-17D8-EC42-8C0E-60323376617C}" type="presOf" srcId="{717B95E2-E495-654E-9959-6E932B8A72E8}" destId="{256A7ADF-F03D-5042-82FA-3AD11DA1B438}" srcOrd="0" destOrd="0" presId="urn:microsoft.com/office/officeart/2005/8/layout/radial4"/>
    <dgm:cxn modelId="{9FD34F80-835F-1E41-84AD-64FAD04A9983}" srcId="{C6F97205-C06A-754D-B351-D90479933973}" destId="{24749708-C74E-9244-8277-E269464439D6}" srcOrd="1" destOrd="0" parTransId="{717B95E2-E495-654E-9959-6E932B8A72E8}" sibTransId="{8FADDF68-7CA3-0E4E-B3E9-9A1E12A28DC6}"/>
    <dgm:cxn modelId="{2AEF0F87-15A2-ED43-A619-9C3476773BEF}" srcId="{C6F97205-C06A-754D-B351-D90479933973}" destId="{F89BBF4A-CF9E-6840-81B7-55D3AF7FB507}" srcOrd="0" destOrd="0" parTransId="{85133829-05C3-694B-B940-F29AD99EC098}" sibTransId="{E2012405-67A9-C949-94B8-E2049C48B123}"/>
    <dgm:cxn modelId="{E8D144A0-640E-8645-A0FF-FA14CD4D75D1}" type="presOf" srcId="{24749708-C74E-9244-8277-E269464439D6}" destId="{2F982ED0-AC8A-EF49-BD13-DED10471001A}" srcOrd="0" destOrd="0" presId="urn:microsoft.com/office/officeart/2005/8/layout/radial4"/>
    <dgm:cxn modelId="{5E9CA4C1-22B7-BD40-85D2-E684179154D8}" srcId="{C6F97205-C06A-754D-B351-D90479933973}" destId="{F5FB58FD-BC67-034F-A0C6-4F9D7B5B4637}" srcOrd="2" destOrd="0" parTransId="{3A139068-6FAB-024A-BA0D-4133F1D2C92B}" sibTransId="{2E947F0F-4AB6-824C-BAB3-7B906F7DB263}"/>
    <dgm:cxn modelId="{EE5463C5-D249-544D-9ABA-7F5FF5510D63}" srcId="{37D8516E-37EE-0B46-9176-4EC91F11A567}" destId="{C6F97205-C06A-754D-B351-D90479933973}" srcOrd="0" destOrd="0" parTransId="{28EAB496-8F8D-A146-A9AB-AFD15846D734}" sibTransId="{C664FFD8-3F6E-A745-8A46-DA966B9DD811}"/>
    <dgm:cxn modelId="{E265E2D7-F1B0-3F46-B4A8-5D2EEEBA2104}" type="presOf" srcId="{3A139068-6FAB-024A-BA0D-4133F1D2C92B}" destId="{2E08CF8B-9C33-C84D-AB5C-361C9864AF97}" srcOrd="0" destOrd="0" presId="urn:microsoft.com/office/officeart/2005/8/layout/radial4"/>
    <dgm:cxn modelId="{297B73DC-6078-A743-9DED-C976EB066BBE}" type="presOf" srcId="{37D8516E-37EE-0B46-9176-4EC91F11A567}" destId="{141CEBBC-5B51-134B-9A06-D450864D4271}" srcOrd="0" destOrd="0" presId="urn:microsoft.com/office/officeart/2005/8/layout/radial4"/>
    <dgm:cxn modelId="{6898BB95-0DB9-584A-8051-39CD2F8BCFBF}" type="presParOf" srcId="{141CEBBC-5B51-134B-9A06-D450864D4271}" destId="{8377AADF-8740-424E-9FB7-C757F4983194}" srcOrd="0" destOrd="0" presId="urn:microsoft.com/office/officeart/2005/8/layout/radial4"/>
    <dgm:cxn modelId="{B1FE7003-14CA-1140-A765-F134CD9A7D7E}" type="presParOf" srcId="{141CEBBC-5B51-134B-9A06-D450864D4271}" destId="{50E5945F-E163-B14A-89B8-1D1758E05905}" srcOrd="1" destOrd="0" presId="urn:microsoft.com/office/officeart/2005/8/layout/radial4"/>
    <dgm:cxn modelId="{5C830E71-1DEC-E245-BD6B-28A7E9A417DC}" type="presParOf" srcId="{141CEBBC-5B51-134B-9A06-D450864D4271}" destId="{0B60B6EF-418C-1845-BFED-D0C3DB39B8D4}" srcOrd="2" destOrd="0" presId="urn:microsoft.com/office/officeart/2005/8/layout/radial4"/>
    <dgm:cxn modelId="{4A2B648B-08B7-1146-B31B-C5C7BC2D689E}" type="presParOf" srcId="{141CEBBC-5B51-134B-9A06-D450864D4271}" destId="{256A7ADF-F03D-5042-82FA-3AD11DA1B438}" srcOrd="3" destOrd="0" presId="urn:microsoft.com/office/officeart/2005/8/layout/radial4"/>
    <dgm:cxn modelId="{2D34302B-2E0D-2E4A-BB64-F870A7C8D0C7}" type="presParOf" srcId="{141CEBBC-5B51-134B-9A06-D450864D4271}" destId="{2F982ED0-AC8A-EF49-BD13-DED10471001A}" srcOrd="4" destOrd="0" presId="urn:microsoft.com/office/officeart/2005/8/layout/radial4"/>
    <dgm:cxn modelId="{FCA6F31E-AE49-C849-B724-F5B761AB3B8C}" type="presParOf" srcId="{141CEBBC-5B51-134B-9A06-D450864D4271}" destId="{2E08CF8B-9C33-C84D-AB5C-361C9864AF97}" srcOrd="5" destOrd="0" presId="urn:microsoft.com/office/officeart/2005/8/layout/radial4"/>
    <dgm:cxn modelId="{9AE91D85-A27D-7E41-BABE-1D1B9DC10754}" type="presParOf" srcId="{141CEBBC-5B51-134B-9A06-D450864D4271}" destId="{E527BA2D-F6DC-4E4B-BB7F-A17DB34EE100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8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377AADF-8740-424E-9FB7-C757F4983194}">
      <dsp:nvSpPr>
        <dsp:cNvPr id="0" name=""/>
        <dsp:cNvSpPr/>
      </dsp:nvSpPr>
      <dsp:spPr>
        <a:xfrm>
          <a:off x="3083005" y="2461550"/>
          <a:ext cx="2063588" cy="2063588"/>
        </a:xfrm>
        <a:prstGeom prst="ellipse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065" tIns="12065" rIns="12065" bIns="12065" numCol="1" spcCol="1270" anchor="ctr" anchorCtr="0">
          <a:noAutofit/>
        </a:bodyPr>
        <a:lstStyle/>
        <a:p>
          <a:pPr marL="0" lvl="0" indent="0" algn="ctr" defTabSz="844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900" kern="1200" dirty="0"/>
            <a:t>Submit assignment 2</a:t>
          </a:r>
        </a:p>
      </dsp:txBody>
      <dsp:txXfrm>
        <a:off x="3385210" y="2763755"/>
        <a:ext cx="1459178" cy="1459178"/>
      </dsp:txXfrm>
    </dsp:sp>
    <dsp:sp modelId="{50E5945F-E163-B14A-89B8-1D1758E05905}">
      <dsp:nvSpPr>
        <dsp:cNvPr id="0" name=""/>
        <dsp:cNvSpPr/>
      </dsp:nvSpPr>
      <dsp:spPr>
        <a:xfrm rot="12900000">
          <a:off x="1752980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B60B6EF-418C-1845-BFED-D0C3DB39B8D4}">
      <dsp:nvSpPr>
        <dsp:cNvPr id="0" name=""/>
        <dsp:cNvSpPr/>
      </dsp:nvSpPr>
      <dsp:spPr>
        <a:xfrm>
          <a:off x="916039" y="1155731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Self review</a:t>
          </a:r>
        </a:p>
      </dsp:txBody>
      <dsp:txXfrm>
        <a:off x="961974" y="1201666"/>
        <a:ext cx="1868538" cy="1476457"/>
      </dsp:txXfrm>
    </dsp:sp>
    <dsp:sp modelId="{256A7ADF-F03D-5042-82FA-3AD11DA1B438}">
      <dsp:nvSpPr>
        <dsp:cNvPr id="0" name=""/>
        <dsp:cNvSpPr/>
      </dsp:nvSpPr>
      <dsp:spPr>
        <a:xfrm rot="16200000">
          <a:off x="3322623" y="1283102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2F982ED0-AC8A-EF49-BD13-DED10471001A}">
      <dsp:nvSpPr>
        <dsp:cNvPr id="0" name=""/>
        <dsp:cNvSpPr/>
      </dsp:nvSpPr>
      <dsp:spPr>
        <a:xfrm>
          <a:off x="3134595" y="824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Final rehearsal	</a:t>
          </a:r>
        </a:p>
      </dsp:txBody>
      <dsp:txXfrm>
        <a:off x="3180530" y="46759"/>
        <a:ext cx="1868538" cy="1476457"/>
      </dsp:txXfrm>
    </dsp:sp>
    <dsp:sp modelId="{2E08CF8B-9C33-C84D-AB5C-361C9864AF97}">
      <dsp:nvSpPr>
        <dsp:cNvPr id="0" name=""/>
        <dsp:cNvSpPr/>
      </dsp:nvSpPr>
      <dsp:spPr>
        <a:xfrm rot="19500000">
          <a:off x="4892267" y="2100207"/>
          <a:ext cx="1584352" cy="588122"/>
        </a:xfrm>
        <a:prstGeom prst="leftArrow">
          <a:avLst>
            <a:gd name="adj1" fmla="val 60000"/>
            <a:gd name="adj2" fmla="val 50000"/>
          </a:avLst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tint val="60000"/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527BA2D-F6DC-4E4B-BB7F-A17DB34EE100}">
      <dsp:nvSpPr>
        <dsp:cNvPr id="0" name=""/>
        <dsp:cNvSpPr/>
      </dsp:nvSpPr>
      <dsp:spPr>
        <a:xfrm>
          <a:off x="5353151" y="1155731"/>
          <a:ext cx="1960408" cy="1568327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shade val="51000"/>
                <a:satMod val="130000"/>
              </a:schemeClr>
            </a:gs>
            <a:gs pos="80000">
              <a:schemeClr val="accent1">
                <a:hueOff val="0"/>
                <a:satOff val="0"/>
                <a:lumOff val="0"/>
                <a:alphaOff val="0"/>
                <a:shade val="93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94000"/>
                <a:satMod val="135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55245" tIns="55245" rIns="55245" bIns="55245" numCol="1" spcCol="1270" anchor="ctr" anchorCtr="0">
          <a:noAutofit/>
        </a:bodyPr>
        <a:lstStyle/>
        <a:p>
          <a:pPr marL="0" lvl="0" indent="0" algn="ctr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900" kern="1200" dirty="0"/>
            <a:t>Perform</a:t>
          </a:r>
        </a:p>
      </dsp:txBody>
      <dsp:txXfrm>
        <a:off x="5399086" y="1201666"/>
        <a:ext cx="1868538" cy="147645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2765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latin typeface="Arial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B97ACE15-9245-4ADB-B74F-B8DDBF06FDF2}" type="slidenum">
              <a:rPr lang="en-GB" altLang="en-US"/>
              <a:pPr>
                <a:defRPr/>
              </a:pPr>
              <a:t>‹#›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19308130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Teacher notes</a:t>
            </a:r>
          </a:p>
          <a:p>
            <a:r>
              <a:rPr lang="en-US" dirty="0"/>
              <a:t>Overview with collating evidence for skills developed during</a:t>
            </a:r>
            <a:r>
              <a:rPr lang="en-US" baseline="0" dirty="0"/>
              <a:t> component 1. This lesson could also be used as extra GLH time to present work and performances.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1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35947414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/>
              <a:t>Teacher notes</a:t>
            </a:r>
          </a:p>
          <a:p>
            <a:r>
              <a:rPr lang="en-US" dirty="0"/>
              <a:t>Overview with collating evidence for skills developed during</a:t>
            </a:r>
            <a:r>
              <a:rPr lang="en-US" baseline="0" dirty="0"/>
              <a:t> component 1. This lesson could also be used as extra GLH time to present work and performances.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B97ACE15-9245-4ADB-B74F-B8DDBF06FDF2}" type="slidenum">
              <a:rPr lang="en-GB" altLang="en-US" smtClean="0"/>
              <a:pPr>
                <a:defRPr/>
              </a:pPr>
              <a:t>2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24581449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0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2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2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68938654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22694624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4110467654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</p:spTree>
    <p:extLst>
      <p:ext uri="{BB962C8B-B14F-4D97-AF65-F5344CB8AC3E}">
        <p14:creationId xmlns:p14="http://schemas.microsoft.com/office/powerpoint/2010/main" val="267452874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53879657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4479813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141331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507994078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57663314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8925856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6752066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8313" y="2196000"/>
            <a:ext cx="8207375" cy="3878436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8971651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31010517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189878640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68313" y="2196000"/>
            <a:ext cx="8207375" cy="3950444"/>
          </a:xfrm>
          <a:prstGeom prst="rect">
            <a:avLst/>
          </a:prstGeom>
        </p:spPr>
        <p:txBody>
          <a:bodyPr vert="eaVert"/>
          <a:lstStyle>
            <a:lvl1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3931139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1195200"/>
            <a:ext cx="20574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1195200"/>
            <a:ext cx="6019800" cy="4814540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>
                <a:latin typeface="Arial" panose="020B0604020202020204" pitchFamily="34" charset="0"/>
                <a:cs typeface="Arial" panose="020B0604020202020204" pitchFamily="34" charset="0"/>
              </a:defRPr>
            </a:lvl5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08739016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79425" y="2196000"/>
            <a:ext cx="8207375" cy="4041312"/>
          </a:xfrm>
          <a:prstGeom prst="rect">
            <a:avLst/>
          </a:prstGeom>
        </p:spPr>
        <p:txBody>
          <a:bodyPr rtlCol="0">
            <a:normAutofit/>
          </a:bodyPr>
          <a:lstStyle/>
          <a:p>
            <a:pPr lvl="0"/>
            <a:endParaRPr lang="en-GB" noProof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GB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/>
              <a:t> 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84209943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494959450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68313" y="2196000"/>
            <a:ext cx="4027487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2196000"/>
            <a:ext cx="4027488" cy="4024100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2952765749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5" descr="Always Learni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2196000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932601"/>
            <a:ext cx="4040188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2196000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932601"/>
            <a:ext cx="4041775" cy="3193562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1618012646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8229600" cy="864000"/>
          </a:xfrm>
          <a:prstGeom prst="rect">
            <a:avLst/>
          </a:prstGeo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831742915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882167953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195200"/>
            <a:ext cx="3008313" cy="86564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2132856"/>
            <a:ext cx="3008313" cy="399330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1195200"/>
            <a:ext cx="5111750" cy="4785395"/>
          </a:xfrm>
          <a:prstGeom prst="rect">
            <a:avLst/>
          </a:prstGeom>
        </p:spPr>
        <p:txBody>
          <a:bodyPr/>
          <a:lstStyle>
            <a:lvl1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1pPr>
            <a:lvl2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2pPr>
            <a:lvl3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3pPr>
            <a:lvl4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4pPr>
            <a:lvl5pPr>
              <a:buFont typeface="Wingdings" pitchFamily="2" charset="2"/>
              <a:buChar char="§"/>
              <a:defRPr sz="2400">
                <a:latin typeface="Arial" panose="020B0604020202020204" pitchFamily="34" charset="0"/>
                <a:cs typeface="Arial" panose="020B0604020202020204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773387037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1196751"/>
            <a:ext cx="5486400" cy="3530823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GB" noProof="0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440362"/>
            <a:ext cx="5486400" cy="73183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dirty="0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112189541"/>
      </p:ext>
    </p:extLst>
  </p:cSld>
  <p:clrMapOvr>
    <a:masterClrMapping/>
  </p:clrMapOvr>
  <p:transition>
    <p:sndAc>
      <p:stSnd>
        <p:snd r:embed="rId1" name="click.wav"/>
      </p:stSnd>
    </p:sndAc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emf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6" Type="http://schemas.openxmlformats.org/officeDocument/2006/relationships/image" Target="../media/image2.emf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1.jp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1028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1029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‘Layout’ from Home tab and choose the desired layout from the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2" name="Picture 5" descr="Always Learning"/>
          <p:cNvPicPr>
            <a:picLocks noChangeAspect="1" noChangeArrowheads="1"/>
          </p:cNvPicPr>
          <p:nvPr userDrawn="1"/>
        </p:nvPicPr>
        <p:blipFill>
          <a:blip r:embed="rId1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356350"/>
            <a:ext cx="1762125" cy="49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4"/>
          <p:cNvSpPr txBox="1">
            <a:spLocks noChangeArrowheads="1"/>
          </p:cNvSpPr>
          <p:nvPr userDrawn="1"/>
        </p:nvSpPr>
        <p:spPr bwMode="auto">
          <a:xfrm>
            <a:off x="252412" y="723900"/>
            <a:ext cx="5111676" cy="2616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Component 1: Exploring the Performing Arts	</a:t>
            </a:r>
          </a:p>
        </p:txBody>
      </p:sp>
      <p:sp>
        <p:nvSpPr>
          <p:cNvPr id="11" name="TextBox 4"/>
          <p:cNvSpPr txBox="1">
            <a:spLocks noChangeArrowheads="1"/>
          </p:cNvSpPr>
          <p:nvPr userDrawn="1"/>
        </p:nvSpPr>
        <p:spPr bwMode="auto">
          <a:xfrm>
            <a:off x="4644900" y="718790"/>
            <a:ext cx="4319588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Learning aims B1 &amp; B2, PowerPoint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28, </a:t>
            </a:r>
            <a:r>
              <a:rPr lang="en-GB" altLang="en-US" sz="1100" b="1" dirty="0">
                <a:solidFill>
                  <a:schemeClr val="tx1"/>
                </a:solidFill>
              </a:rPr>
              <a:t>Lesson</a:t>
            </a:r>
            <a:r>
              <a:rPr lang="en-GB" altLang="en-US" sz="1100" b="1" baseline="0" dirty="0">
                <a:solidFill>
                  <a:schemeClr val="tx1"/>
                </a:solidFill>
              </a:rPr>
              <a:t> 36</a:t>
            </a:r>
            <a:endParaRPr lang="en-GB" altLang="en-US" sz="1100" b="1" dirty="0">
              <a:solidFill>
                <a:schemeClr val="tx1"/>
              </a:solidFill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233" r:id="rId1"/>
    <p:sldLayoutId id="2147484234" r:id="rId2"/>
    <p:sldLayoutId id="2147484235" r:id="rId3"/>
    <p:sldLayoutId id="2147484236" r:id="rId4"/>
    <p:sldLayoutId id="2147484237" r:id="rId5"/>
    <p:sldLayoutId id="2147484238" r:id="rId6"/>
    <p:sldLayoutId id="2147484239" r:id="rId7"/>
    <p:sldLayoutId id="2147484240" r:id="rId8"/>
    <p:sldLayoutId id="2147484241" r:id="rId9"/>
    <p:sldLayoutId id="2147484242" r:id="rId10"/>
    <p:sldLayoutId id="2147484243" r:id="rId11"/>
    <p:sldLayoutId id="2147484244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 baseline="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TEC Tech Awards Performing Arts"/>
          <p:cNvPicPr>
            <a:picLocks noChangeAspect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1446729"/>
          </a:xfrm>
          <a:prstGeom prst="rect">
            <a:avLst/>
          </a:prstGeom>
        </p:spPr>
      </p:pic>
      <p:sp>
        <p:nvSpPr>
          <p:cNvPr id="2056" name="TextBox 4" descr="BTEC Nationals Performing Arts"/>
          <p:cNvSpPr txBox="1">
            <a:spLocks noChangeArrowheads="1"/>
          </p:cNvSpPr>
          <p:nvPr userDrawn="1"/>
        </p:nvSpPr>
        <p:spPr bwMode="auto">
          <a:xfrm>
            <a:off x="252413" y="723900"/>
            <a:ext cx="7199312" cy="261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1100" b="1" dirty="0">
                <a:solidFill>
                  <a:schemeClr val="tx1"/>
                </a:solidFill>
              </a:rPr>
              <a:t>Unit xx: </a:t>
            </a:r>
          </a:p>
        </p:txBody>
      </p:sp>
      <p:sp>
        <p:nvSpPr>
          <p:cNvPr id="2052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1196975"/>
            <a:ext cx="8229600" cy="86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title style</a:t>
            </a:r>
            <a:endParaRPr lang="en-GB" altLang="en-US" dirty="0"/>
          </a:p>
        </p:txBody>
      </p:sp>
      <p:sp>
        <p:nvSpPr>
          <p:cNvPr id="2053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2060575"/>
            <a:ext cx="82296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altLang="en-US" dirty="0"/>
              <a:t>Use simple bullet points and lines, with no more than two lines per bullet point if possible.</a:t>
            </a:r>
          </a:p>
          <a:p>
            <a:pPr lvl="0"/>
            <a:r>
              <a:rPr lang="en-GB" altLang="en-US" dirty="0"/>
              <a:t>Try to use a maximum of ten words per line. </a:t>
            </a:r>
          </a:p>
          <a:p>
            <a:pPr lvl="0"/>
            <a:r>
              <a:rPr lang="en-GB" altLang="en-US" dirty="0"/>
              <a:t>Set up generic formatting on this master. </a:t>
            </a:r>
          </a:p>
          <a:p>
            <a:pPr lvl="0"/>
            <a:r>
              <a:rPr lang="en-GB" altLang="en-US" dirty="0"/>
              <a:t>By applying this master to your slides, you’ll maintain consistent font and bullet style.</a:t>
            </a:r>
          </a:p>
          <a:p>
            <a:pPr lvl="0"/>
            <a:r>
              <a:rPr lang="en-GB" altLang="en-US" dirty="0"/>
              <a:t>To change the layout of individual slides, select ‘Slide layout’ and choose the desired layout from the right-hand menu.</a:t>
            </a:r>
          </a:p>
          <a:p>
            <a:pPr lvl="0"/>
            <a:r>
              <a:rPr lang="en-GB" altLang="en-US" dirty="0"/>
              <a:t>Read the PowerPoint guidelines before creating a slide show.</a:t>
            </a:r>
          </a:p>
        </p:txBody>
      </p:sp>
      <p:sp>
        <p:nvSpPr>
          <p:cNvPr id="2" name="Rectangle 2"/>
          <p:cNvSpPr>
            <a:spLocks noChangeArrowheads="1"/>
          </p:cNvSpPr>
          <p:nvPr userDrawn="1"/>
        </p:nvSpPr>
        <p:spPr bwMode="gray">
          <a:xfrm>
            <a:off x="0" y="6381750"/>
            <a:ext cx="9144000" cy="476250"/>
          </a:xfrm>
          <a:prstGeom prst="rect">
            <a:avLst/>
          </a:prstGeom>
          <a:solidFill>
            <a:srgbClr val="007E72"/>
          </a:solidFill>
          <a:ln>
            <a:noFill/>
          </a:ln>
          <a:extLst/>
        </p:spPr>
        <p:txBody>
          <a:bodyPr wrap="none" lIns="0" tIns="0" rIns="0" bIns="0" anchor="ctr"/>
          <a:lstStyle>
            <a:lvl1pPr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>
              <a:defRPr/>
            </a:pPr>
            <a:endParaRPr lang="en-US" altLang="en-US"/>
          </a:p>
        </p:txBody>
      </p:sp>
      <p:sp>
        <p:nvSpPr>
          <p:cNvPr id="10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68313" y="6453188"/>
            <a:ext cx="6911975" cy="287337"/>
          </a:xfrm>
          <a:prstGeom prst="rect">
            <a:avLst/>
          </a:prstGeom>
        </p:spPr>
        <p:txBody>
          <a:bodyPr/>
          <a:lstStyle>
            <a:lvl1pPr eaLnBrk="1" hangingPunct="1">
              <a:defRPr sz="1100">
                <a:solidFill>
                  <a:schemeClr val="bg1"/>
                </a:solidFill>
                <a:latin typeface="+mj-lt"/>
                <a:cs typeface="Arial" charset="0"/>
              </a:defRPr>
            </a:lvl1pPr>
          </a:lstStyle>
          <a:p>
            <a:pPr>
              <a:defRPr/>
            </a:pPr>
            <a:r>
              <a:rPr lang="en-GB" dirty="0">
                <a:latin typeface="Arial" panose="020B0604020202020204" pitchFamily="34" charset="0"/>
                <a:cs typeface="Arial" panose="020B0604020202020204" pitchFamily="34" charset="0"/>
              </a:rPr>
              <a:t>© Pearson Education Ltd 2017. Copying permitted for purchasing institution only.</a:t>
            </a:r>
            <a:r>
              <a:rPr lang="en-GB" dirty="0"/>
              <a:t> </a:t>
            </a:r>
          </a:p>
        </p:txBody>
      </p:sp>
      <p:pic>
        <p:nvPicPr>
          <p:cNvPr id="3" name="Picture 10" descr="Pearson"/>
          <p:cNvPicPr>
            <a:picLocks noChangeAspect="1" noChangeArrowheads="1"/>
          </p:cNvPicPr>
          <p:nvPr userDrawn="1"/>
        </p:nvPicPr>
        <p:blipFill>
          <a:blip r:embed="rId1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15238" y="6364288"/>
            <a:ext cx="1528762" cy="493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4245" r:id="rId1"/>
    <p:sldLayoutId id="2147484246" r:id="rId2"/>
    <p:sldLayoutId id="2147484247" r:id="rId3"/>
    <p:sldLayoutId id="2147484248" r:id="rId4"/>
    <p:sldLayoutId id="2147484249" r:id="rId5"/>
    <p:sldLayoutId id="2147484250" r:id="rId6"/>
    <p:sldLayoutId id="2147484251" r:id="rId7"/>
    <p:sldLayoutId id="2147484252" r:id="rId8"/>
    <p:sldLayoutId id="2147484253" r:id="rId9"/>
    <p:sldLayoutId id="2147484254" r:id="rId10"/>
    <p:sldLayoutId id="2147484255" r:id="rId11"/>
    <p:sldLayoutId id="2147484256" r:id="rId12"/>
  </p:sldLayoutIdLst>
  <p:transition>
    <p:sndAc>
      <p:stSnd>
        <p:snd r:embed="rId14" name="click.wav"/>
      </p:stSnd>
    </p:sndAc>
  </p:transition>
  <p:hf sldNum="0" hd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b="1">
          <a:solidFill>
            <a:schemeClr val="tx2"/>
          </a:solidFill>
          <a:latin typeface="Arial" panose="020B0604020202020204" pitchFamily="34" charset="0"/>
          <a:ea typeface="+mj-ea"/>
          <a:cs typeface="Arial" panose="020B0604020202020204" pitchFamily="34" charset="0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cs typeface="Arial" panose="020B060402020202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Verdana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Arial" panose="020B0604020202020204" pitchFamily="34" charset="0"/>
          <a:ea typeface="+mn-ea"/>
          <a:cs typeface="Arial" panose="020B0604020202020204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§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Wingdings" panose="05000000000000000000" pitchFamily="2" charset="2"/>
        <a:buChar char="»"/>
        <a:defRPr sz="2400">
          <a:solidFill>
            <a:schemeClr val="tx1"/>
          </a:solidFill>
          <a:latin typeface="+mn-lt"/>
          <a:cs typeface="Arial" panose="020B0604020202020204" pitchFamily="34" charset="0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Font typeface="Wingdings" pitchFamily="2" charset="2"/>
        <a:defRPr sz="24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diagramDrawing" Target="../diagrams/drawing1.xml"/><Relationship Id="rId3" Type="http://schemas.openxmlformats.org/officeDocument/2006/relationships/audio" Target="../media/audio1.wav"/><Relationship Id="rId7" Type="http://schemas.openxmlformats.org/officeDocument/2006/relationships/diagramColors" Target="../diagrams/colors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6" Type="http://schemas.openxmlformats.org/officeDocument/2006/relationships/diagramQuickStyle" Target="../diagrams/quickStyle1.xml"/><Relationship Id="rId5" Type="http://schemas.openxmlformats.org/officeDocument/2006/relationships/diagramLayout" Target="../diagrams/layout1.xml"/><Relationship Id="rId4" Type="http://schemas.openxmlformats.org/officeDocument/2006/relationships/diagramData" Target="../diagrams/data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 anchor="t" anchorCtr="0">
            <a:normAutofit fontScale="92500" lnSpcReduction="10000"/>
            <a:scene3d>
              <a:camera prst="orthographicFront"/>
              <a:lightRig rig="threePt" dir="t"/>
            </a:scene3d>
          </a:bodyPr>
          <a:lstStyle/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r>
              <a:rPr lang="en-US" dirty="0"/>
              <a:t>Student repertoire choice</a:t>
            </a:r>
          </a:p>
          <a:p>
            <a:pPr>
              <a:buFont typeface="Wingdings" charset="2"/>
              <a:buChar char="§"/>
            </a:pPr>
            <a:r>
              <a:rPr lang="en-US" dirty="0"/>
              <a:t>Set two targets</a:t>
            </a:r>
          </a:p>
          <a:p>
            <a:pPr>
              <a:buFont typeface="Wingdings" charset="2"/>
              <a:buChar char="§"/>
            </a:pPr>
            <a:r>
              <a:rPr lang="en-US" dirty="0"/>
              <a:t>Warm-up</a:t>
            </a:r>
          </a:p>
          <a:p>
            <a:pPr>
              <a:buFont typeface="Wingdings" charset="2"/>
              <a:buChar char="§"/>
            </a:pPr>
            <a:r>
              <a:rPr lang="en-US" dirty="0"/>
              <a:t>Teacher will film all performances</a:t>
            </a:r>
          </a:p>
          <a:p>
            <a:pPr>
              <a:buFont typeface="Wingdings" charset="2"/>
              <a:buChar char="§"/>
            </a:pPr>
            <a:r>
              <a:rPr lang="en-US" dirty="0"/>
              <a:t>Post-performance discussion</a:t>
            </a:r>
          </a:p>
          <a:p>
            <a:pPr>
              <a:buFont typeface="Wingdings" charset="2"/>
              <a:buChar char="§"/>
            </a:pPr>
            <a:r>
              <a:rPr lang="en-US" dirty="0"/>
              <a:t>Cool-down</a:t>
            </a:r>
          </a:p>
          <a:p>
            <a:pPr>
              <a:buFont typeface="Wingdings" charset="2"/>
              <a:buChar char="§"/>
            </a:pPr>
            <a:r>
              <a:rPr lang="en-US" dirty="0"/>
              <a:t>Targets review</a:t>
            </a:r>
          </a:p>
          <a:p>
            <a:pPr>
              <a:buFont typeface="Wingdings" charset="2"/>
              <a:buChar char="§"/>
            </a:pPr>
            <a:r>
              <a:rPr lang="en-US" dirty="0"/>
              <a:t>Plenary: complete all record notes into logbook for component 1</a:t>
            </a:r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pPr>
              <a:buFont typeface="Wingdings" charset="2"/>
              <a:buChar char="§"/>
            </a:pPr>
            <a:endParaRPr lang="en-US" dirty="0"/>
          </a:p>
          <a:p>
            <a:endParaRPr lang="en-US" dirty="0"/>
          </a:p>
        </p:txBody>
      </p:sp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Learning aim B </a:t>
            </a:r>
            <a:br>
              <a:rPr lang="en-US" dirty="0"/>
            </a:br>
            <a:r>
              <a:rPr lang="en-US" dirty="0"/>
              <a:t>summative assignment</a:t>
            </a:r>
          </a:p>
        </p:txBody>
      </p:sp>
    </p:spTree>
    <p:extLst>
      <p:ext uri="{BB962C8B-B14F-4D97-AF65-F5344CB8AC3E}">
        <p14:creationId xmlns:p14="http://schemas.microsoft.com/office/powerpoint/2010/main" val="3886541237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2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2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Content Placeholder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12775545"/>
              </p:ext>
            </p:extLst>
          </p:nvPr>
        </p:nvGraphicFramePr>
        <p:xfrm>
          <a:off x="457200" y="1481328"/>
          <a:ext cx="8229600" cy="45259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4" r:lo="rId5" r:qs="rId6" r:cs="rId7"/>
          </a:graphicData>
        </a:graphic>
      </p:graphicFrame>
    </p:spTree>
    <p:extLst>
      <p:ext uri="{BB962C8B-B14F-4D97-AF65-F5344CB8AC3E}">
        <p14:creationId xmlns:p14="http://schemas.microsoft.com/office/powerpoint/2010/main" val="743870472"/>
      </p:ext>
    </p:extLst>
  </p:cSld>
  <p:clrMapOvr>
    <a:masterClrMapping/>
  </p:clrMapOvr>
  <p:transition>
    <p:sndAc>
      <p:stSnd>
        <p:snd r:embed="rId3" name="click.wav"/>
      </p:stSnd>
    </p:sndAc>
  </p:transition>
</p:sld>
</file>

<file path=ppt/theme/theme1.xml><?xml version="1.0" encoding="utf-8"?>
<a:theme xmlns:a="http://schemas.openxmlformats.org/drawingml/2006/main" name="1_TitleSlide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2_Default Design">
  <a:themeElements>
    <a:clrScheme name="2_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2_Default Design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2_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2_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2_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1361</TotalTime>
  <Words>99</Words>
  <Application>Microsoft Office PowerPoint</Application>
  <PresentationFormat>On-screen Show (4:3)</PresentationFormat>
  <Paragraphs>22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Arial</vt:lpstr>
      <vt:lpstr>Verdana</vt:lpstr>
      <vt:lpstr>Wingdings</vt:lpstr>
      <vt:lpstr>1_TitleSlide</vt:lpstr>
      <vt:lpstr>2_Default Design</vt:lpstr>
      <vt:lpstr>Learning aim B  summative assignment</vt:lpstr>
      <vt:lpstr>PowerPoint Presentation</vt:lpstr>
    </vt:vector>
  </TitlesOfParts>
  <Company>Pearson Education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BTEC 2017</dc:title>
  <dc:creator>Pearson Education</dc:creator>
  <cp:lastModifiedBy>Andrew Lowe</cp:lastModifiedBy>
  <cp:revision>219</cp:revision>
  <dcterms:created xsi:type="dcterms:W3CDTF">2010-12-13T13:21:58Z</dcterms:created>
  <dcterms:modified xsi:type="dcterms:W3CDTF">2017-05-04T21:22:39Z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Language">
    <vt:lpwstr>English</vt:lpwstr>
  </property>
</Properties>
</file>