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5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686" autoAdjust="0"/>
  </p:normalViewPr>
  <p:slideViewPr>
    <p:cSldViewPr>
      <p:cViewPr varScale="1">
        <p:scale>
          <a:sx n="66" d="100"/>
          <a:sy n="66" d="100"/>
        </p:scale>
        <p:origin x="979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Mock assessment 3 </a:t>
            </a:r>
            <a:r>
              <a:rPr lang="en-US" dirty="0"/>
              <a:t>setting</a:t>
            </a:r>
            <a:r>
              <a:rPr lang="en-US" baseline="0" dirty="0"/>
              <a:t> with time dedicated to look at the assessment criteria and explore the tasks set. Prepare for student questions.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7869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18,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21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Explore short extracts of repertoire in workshops in order to develop understanding of the processes, techniques and approaches used in performance from one or all of the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  <a:r>
              <a:rPr lang="en-US" dirty="0">
                <a:solidFill>
                  <a:schemeClr val="accent4"/>
                </a:solidFill>
              </a:rPr>
              <a:t>three performance disciplines: acting, dance and musical theatre.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Evidence could include: teacher observations, recordings of workshops, extended writing, a blog or a PowerPoint presentation.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Q&amp;A plenary: your opportunity to ask any questions regarding the </a:t>
            </a:r>
            <a:r>
              <a:rPr lang="en-US" dirty="0" smtClean="0">
                <a:solidFill>
                  <a:schemeClr val="accent4"/>
                </a:solidFill>
              </a:rPr>
              <a:t>assessment brief</a:t>
            </a:r>
            <a:r>
              <a:rPr lang="en-GB" dirty="0">
                <a:solidFill>
                  <a:schemeClr val="accent4"/>
                </a:solidFill>
              </a:rPr>
              <a:t>.</a:t>
            </a:r>
            <a:endParaRPr lang="en-US" dirty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Mock assessment 3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057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115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Mock assessment 3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205</cp:revision>
  <dcterms:created xsi:type="dcterms:W3CDTF">2010-12-13T13:21:58Z</dcterms:created>
  <dcterms:modified xsi:type="dcterms:W3CDTF">2017-07-04T16:12:01Z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