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6571" autoAdjust="0"/>
  </p:normalViewPr>
  <p:slideViewPr>
    <p:cSldViewPr>
      <p:cViewPr varScale="1">
        <p:scale>
          <a:sx n="68" d="100"/>
          <a:sy n="68" d="100"/>
        </p:scale>
        <p:origin x="191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 notes</a:t>
            </a:r>
          </a:p>
          <a:p>
            <a:r>
              <a:rPr lang="en-US" dirty="0" smtClean="0"/>
              <a:t>Prepare </a:t>
            </a:r>
            <a:r>
              <a:rPr lang="en-US" dirty="0"/>
              <a:t>C1 Activity sheet 4.</a:t>
            </a:r>
          </a:p>
          <a:p>
            <a:r>
              <a:rPr lang="en-US" dirty="0"/>
              <a:t>Lesson starter to introduce the next work for analysis:</a:t>
            </a:r>
            <a:r>
              <a:rPr lang="en-US" dirty="0" smtClean="0"/>
              <a:t> </a:t>
            </a:r>
            <a:r>
              <a:rPr lang="en-US" i="1" dirty="0" smtClean="0"/>
              <a:t>Rent</a:t>
            </a:r>
            <a:r>
              <a:rPr lang="en-US" dirty="0" smtClean="0"/>
              <a:t>.</a:t>
            </a:r>
            <a:r>
              <a:rPr lang="en-US" baseline="0" dirty="0" smtClean="0"/>
              <a:t> </a:t>
            </a:r>
            <a:r>
              <a:rPr lang="en-US" baseline="0" dirty="0"/>
              <a:t>Students must first be made aware that this work is deliberately chosen to focus on</a:t>
            </a:r>
            <a:r>
              <a:rPr lang="en-US" baseline="0" dirty="0" smtClean="0"/>
              <a:t> singing skills as soloists, duet, ensemble (harmony, unison and round / canon). </a:t>
            </a:r>
            <a:r>
              <a:rPr lang="en-US" baseline="0" dirty="0"/>
              <a:t>A good way to cover this</a:t>
            </a:r>
            <a:r>
              <a:rPr lang="en-US" baseline="0" dirty="0" smtClean="0"/>
              <a:t> musical </a:t>
            </a:r>
            <a:r>
              <a:rPr lang="en-US" baseline="0" dirty="0"/>
              <a:t>is by looking at the serious issues it deals with.</a:t>
            </a:r>
          </a:p>
          <a:p>
            <a:r>
              <a:rPr lang="en-US" dirty="0"/>
              <a:t>If the links do not work, search for videos </a:t>
            </a:r>
            <a:r>
              <a:rPr lang="en-US"/>
              <a:t>using </a:t>
            </a:r>
            <a:r>
              <a:rPr lang="en-US" smtClean="0"/>
              <a:t>‘Rent </a:t>
            </a:r>
            <a:r>
              <a:rPr lang="en-US" dirty="0" smtClean="0"/>
              <a:t>musical’ </a:t>
            </a:r>
            <a:r>
              <a:rPr lang="en-US" dirty="0"/>
              <a:t>and </a:t>
            </a:r>
            <a:r>
              <a:rPr lang="en-US" dirty="0" smtClean="0"/>
              <a:t>‘Rent behind</a:t>
            </a:r>
            <a:r>
              <a:rPr lang="en-US" baseline="0" dirty="0" smtClean="0"/>
              <a:t> the scenes rehearsals – 20</a:t>
            </a:r>
            <a:r>
              <a:rPr lang="en-US" baseline="30000" dirty="0" smtClean="0"/>
              <a:t>th</a:t>
            </a:r>
            <a:r>
              <a:rPr lang="en-US" baseline="0" dirty="0" smtClean="0"/>
              <a:t> anniversary tour’</a:t>
            </a:r>
            <a:r>
              <a:rPr lang="en-US" dirty="0" smtClean="0"/>
              <a:t> 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417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H0MLyu6HjY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vpdPhUAPjD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313" y="2502892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Using online resources explore the themes, issues and style of the </a:t>
            </a:r>
            <a:r>
              <a:rPr lang="en-US" dirty="0" smtClean="0"/>
              <a:t>performance</a:t>
            </a:r>
          </a:p>
          <a:p>
            <a:pPr>
              <a:buFont typeface="Wingdings" charset="2"/>
              <a:buChar char="§"/>
            </a:pPr>
            <a:r>
              <a:rPr lang="en-US" dirty="0" smtClean="0"/>
              <a:t>Trailer: </a:t>
            </a:r>
            <a:r>
              <a:rPr lang="en-US" dirty="0" smtClean="0">
                <a:hlinkClick r:id="rId3"/>
              </a:rPr>
              <a:t>https://www.youtube.com/watch?v=BH0MLyu6HjY</a:t>
            </a: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Font typeface="Wingdings" charset="2"/>
              <a:buChar char="§"/>
            </a:pPr>
            <a:r>
              <a:rPr lang="en-US" dirty="0" smtClean="0"/>
              <a:t>Interviews: </a:t>
            </a:r>
            <a:r>
              <a:rPr lang="en-US" dirty="0" smtClean="0">
                <a:hlinkClick r:id="rId4"/>
              </a:rPr>
              <a:t>https://www.youtube.com/watch?v=vpdPhUAPjDQ</a:t>
            </a:r>
            <a:endParaRPr lang="en-US" smtClean="0"/>
          </a:p>
          <a:p>
            <a:pPr>
              <a:buNone/>
            </a:pPr>
            <a:endParaRPr lang="en-US" smtClean="0"/>
          </a:p>
          <a:p>
            <a:pPr>
              <a:buFont typeface="Wingdings" charset="2"/>
              <a:buChar char="§"/>
            </a:pPr>
            <a:r>
              <a:rPr lang="en-US" dirty="0" smtClean="0"/>
              <a:t>Complete </a:t>
            </a:r>
            <a:r>
              <a:rPr lang="en-US" dirty="0"/>
              <a:t>C1 Activity sheet 4</a:t>
            </a:r>
          </a:p>
          <a:p>
            <a:pPr marL="0" indent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Rent</a:t>
            </a:r>
            <a:endParaRPr lang="en-US" i="1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862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1359</TotalTime>
  <Words>141</Words>
  <Application>Microsoft Office PowerPoint</Application>
  <PresentationFormat>On-screen Show (4:3)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Rent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189</cp:revision>
  <dcterms:created xsi:type="dcterms:W3CDTF">2017-06-12T09:58:25Z</dcterms:created>
  <dcterms:modified xsi:type="dcterms:W3CDTF">2017-07-04T15:53:23Z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