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9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77257" autoAdjust="0"/>
  </p:normalViewPr>
  <p:slideViewPr>
    <p:cSldViewPr>
      <p:cViewPr varScale="1">
        <p:scale>
          <a:sx n="58" d="100"/>
          <a:sy n="58" d="100"/>
        </p:scale>
        <p:origin x="1219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Lesson starter/stimulus:</a:t>
            </a:r>
            <a:r>
              <a:rPr lang="en-US" baseline="0" dirty="0"/>
              <a:t> ‘a</a:t>
            </a:r>
            <a:r>
              <a:rPr lang="en-US" dirty="0"/>
              <a:t>cting’ within songs for musical theatre workshop – identifying and practicing ‘gestures’ with movement to create a polished musical theatre song. Gestures support songs on the stage and the role of the backing singer is as</a:t>
            </a:r>
            <a:r>
              <a:rPr lang="en-US" baseline="0" dirty="0"/>
              <a:t> crucial as the soloist. Without gestures the soloists the song can fall flat.</a:t>
            </a:r>
            <a:endParaRPr lang="en-US" dirty="0"/>
          </a:p>
          <a:p>
            <a:r>
              <a:rPr lang="en-US" dirty="0"/>
              <a:t>This task is open-ended and is a great way for students to explore group musical</a:t>
            </a:r>
            <a:r>
              <a:rPr lang="en-US" baseline="0" dirty="0"/>
              <a:t> theatre</a:t>
            </a:r>
            <a:r>
              <a:rPr lang="en-US" dirty="0"/>
              <a:t> skills with a never-ending scope for development</a:t>
            </a:r>
            <a:r>
              <a:rPr lang="en-US" baseline="0" dirty="0"/>
              <a:t> in paired/group work scenarios.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561294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4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25025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2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22,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27–28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dirty="0" smtClean="0">
                <a:solidFill>
                  <a:schemeClr val="tx1"/>
                </a:solidFill>
              </a:rPr>
              <a:t>Gestures: </a:t>
            </a:r>
            <a:r>
              <a:rPr lang="en-US" dirty="0" smtClean="0">
                <a:solidFill>
                  <a:schemeClr val="tx1"/>
                </a:solidFill>
              </a:rPr>
              <a:t>non-verbal </a:t>
            </a:r>
            <a:r>
              <a:rPr lang="en-US" dirty="0">
                <a:solidFill>
                  <a:schemeClr val="tx1"/>
                </a:solidFill>
              </a:rPr>
              <a:t>acting and dancing within a song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explore the actions used in ‘You’re the one that I want’ from </a:t>
            </a:r>
            <a:r>
              <a:rPr lang="en-US" i="1" dirty="0" smtClean="0">
                <a:solidFill>
                  <a:schemeClr val="tx1"/>
                </a:solidFill>
              </a:rPr>
              <a:t>Grease</a:t>
            </a:r>
            <a:r>
              <a:rPr lang="en-US" dirty="0" smtClean="0">
                <a:solidFill>
                  <a:schemeClr val="tx1"/>
                </a:solidFill>
              </a:rPr>
              <a:t>. </a:t>
            </a:r>
            <a:r>
              <a:rPr lang="en-US" dirty="0">
                <a:solidFill>
                  <a:schemeClr val="tx1"/>
                </a:solidFill>
              </a:rPr>
              <a:t>Perform ideas to the class</a:t>
            </a:r>
          </a:p>
          <a:p>
            <a:pPr lvl="0"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perform the song ‘You’re the one that I want’ as a large group with soloists and backing singers to create a movement sequence with acting gestures combined with dance phrases</a:t>
            </a:r>
            <a:endParaRPr lang="en-US" dirty="0">
              <a:solidFill>
                <a:schemeClr val="tx1"/>
              </a:solidFill>
              <a:effectLst/>
            </a:endParaRP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Paired activity: perform the song as a duet with Danny and Sandy only against a backing track</a:t>
            </a:r>
          </a:p>
          <a:p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Musical theatre workshop 3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54575548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1396</TotalTime>
  <Words>191</Words>
  <Application>Microsoft Office PowerPoint</Application>
  <PresentationFormat>On-screen Show (4:3)</PresentationFormat>
  <Paragraphs>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Musical theatre workshop 3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215</cp:revision>
  <dcterms:created xsi:type="dcterms:W3CDTF">2017-06-13T15:11:55Z</dcterms:created>
  <dcterms:modified xsi:type="dcterms:W3CDTF">2017-07-05T08:17:24Z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