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6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7771" autoAdjust="0"/>
  </p:normalViewPr>
  <p:slideViewPr>
    <p:cSldViewPr>
      <p:cViewPr varScale="1">
        <p:scale>
          <a:sx n="66" d="100"/>
          <a:sy n="66" d="100"/>
        </p:scale>
        <p:origin x="979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Use </a:t>
            </a:r>
            <a:r>
              <a:rPr lang="en-US" i="1" dirty="0"/>
              <a:t>Rent, ‘</a:t>
            </a:r>
            <a:r>
              <a:rPr lang="en-US" dirty="0"/>
              <a:t>Seasons of Love’ as a mock </a:t>
            </a:r>
            <a:r>
              <a:rPr lang="en-US" dirty="0" smtClean="0"/>
              <a:t>assessment at the halfway point of </a:t>
            </a:r>
            <a:r>
              <a:rPr lang="en-US" smtClean="0"/>
              <a:t>the component </a:t>
            </a:r>
            <a:r>
              <a:rPr lang="en-US" dirty="0"/>
              <a:t>to help students develop the vocal and chorus skills necessary</a:t>
            </a:r>
            <a:r>
              <a:rPr lang="en-US" baseline="0" dirty="0"/>
              <a:t> to complete the end of the learning aims’ summative assessments.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2395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9,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10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PANt7BSyZmI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fontScale="85000"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i="1" dirty="0"/>
              <a:t>Rent</a:t>
            </a:r>
            <a:r>
              <a:rPr lang="en-US" dirty="0"/>
              <a:t>, ‘Seasons of Love’, performance lesson (assessment)</a:t>
            </a:r>
          </a:p>
          <a:p>
            <a:pPr>
              <a:buFont typeface="Wingdings" charset="2"/>
              <a:buChar char="§"/>
            </a:pPr>
            <a:r>
              <a:rPr lang="en-US" dirty="0"/>
              <a:t>Set two </a:t>
            </a:r>
            <a:r>
              <a:rPr lang="en-US" dirty="0" smtClean="0"/>
              <a:t>targets: </a:t>
            </a:r>
            <a:r>
              <a:rPr lang="en-US" dirty="0"/>
              <a:t>one individual, one group</a:t>
            </a:r>
          </a:p>
          <a:p>
            <a:pPr>
              <a:buFont typeface="Wingdings" charset="2"/>
              <a:buChar char="§"/>
            </a:pPr>
            <a:r>
              <a:rPr lang="en-US" dirty="0"/>
              <a:t>Teacher-led warm up</a:t>
            </a:r>
          </a:p>
          <a:p>
            <a:pPr>
              <a:buFont typeface="Wingdings" charset="2"/>
              <a:buChar char="§"/>
            </a:pPr>
            <a:r>
              <a:rPr lang="en-US" dirty="0"/>
              <a:t>Teacher films all group performances</a:t>
            </a:r>
          </a:p>
          <a:p>
            <a:pPr>
              <a:buFont typeface="Wingdings" charset="2"/>
              <a:buChar char="§"/>
            </a:pPr>
            <a:r>
              <a:rPr lang="en-US" dirty="0"/>
              <a:t>Post-performance discussion</a:t>
            </a:r>
          </a:p>
          <a:p>
            <a:pPr>
              <a:buFont typeface="Wingdings" charset="2"/>
              <a:buChar char="§"/>
            </a:pPr>
            <a:r>
              <a:rPr lang="en-US" dirty="0"/>
              <a:t>Targets review</a:t>
            </a:r>
          </a:p>
          <a:p>
            <a:pPr>
              <a:buFont typeface="Wingdings" charset="2"/>
              <a:buChar char="§"/>
            </a:pPr>
            <a:r>
              <a:rPr lang="en-US" dirty="0"/>
              <a:t>Plenary: discussion, </a:t>
            </a:r>
            <a:r>
              <a:rPr lang="en-US" dirty="0" smtClean="0"/>
              <a:t>feed back </a:t>
            </a:r>
            <a:r>
              <a:rPr lang="en-US" dirty="0"/>
              <a:t>thoughts, record notes into logbook</a:t>
            </a:r>
          </a:p>
          <a:p>
            <a:pPr>
              <a:buNone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Use backing track: </a:t>
            </a:r>
            <a:r>
              <a:rPr lang="en-US" dirty="0">
                <a:hlinkClick r:id="rId3"/>
              </a:rPr>
              <a:t>https://www.youtube.com/watch?v=PANt7BSyZmI</a:t>
            </a: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Rent </a:t>
            </a:r>
            <a:r>
              <a:rPr lang="en-US" dirty="0"/>
              <a:t>mock </a:t>
            </a:r>
            <a:r>
              <a:rPr lang="en-US" dirty="0" smtClean="0"/>
              <a:t>assessment</a:t>
            </a:r>
            <a:endParaRPr lang="en-US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5711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1340</TotalTime>
  <Words>110</Words>
  <Application>Microsoft Office PowerPoint</Application>
  <PresentationFormat>On-screen Show (4:3)</PresentationFormat>
  <Paragraphs>17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Rent mock assessment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192</cp:revision>
  <dcterms:created xsi:type="dcterms:W3CDTF">2017-06-12T12:01:04Z</dcterms:created>
  <dcterms:modified xsi:type="dcterms:W3CDTF">2017-07-04T16:10:04Z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