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90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8457" autoAdjust="0"/>
  </p:normalViewPr>
  <p:slideViewPr>
    <p:cSldViewPr>
      <p:cViewPr varScale="1">
        <p:scale>
          <a:sx n="79" d="100"/>
          <a:sy n="79" d="100"/>
        </p:scale>
        <p:origin x="1598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Prepare C1</a:t>
            </a:r>
            <a:r>
              <a:rPr lang="en-US" baseline="0" dirty="0"/>
              <a:t> A</a:t>
            </a:r>
            <a:r>
              <a:rPr lang="en-US" dirty="0"/>
              <a:t>ctivity sheet 13.</a:t>
            </a:r>
          </a:p>
          <a:p>
            <a:r>
              <a:rPr lang="en-US" dirty="0"/>
              <a:t>Lesson stimulus for </a:t>
            </a:r>
            <a:r>
              <a:rPr lang="en-US"/>
              <a:t>mock </a:t>
            </a:r>
            <a:r>
              <a:rPr lang="en-US" smtClean="0"/>
              <a:t>assessment:</a:t>
            </a:r>
            <a:r>
              <a:rPr lang="en-US" baseline="0" smtClean="0"/>
              <a:t> </a:t>
            </a:r>
            <a:r>
              <a:rPr lang="en-US" i="1" baseline="0" dirty="0"/>
              <a:t>West Side Story, </a:t>
            </a:r>
            <a:r>
              <a:rPr lang="en-US" baseline="0" dirty="0"/>
              <a:t>drug store scene. Encourage students to think very carefully about gestures and non-verbal communication (NVC).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6692258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23,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29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 anchorCtr="0">
            <a:normAutofit fontScale="77500" lnSpcReduction="2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Identify and perform with expression, gestures and exploring personality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Class discussion: </a:t>
            </a:r>
            <a:r>
              <a:rPr lang="en-US" i="1" dirty="0">
                <a:solidFill>
                  <a:schemeClr val="tx1"/>
                </a:solidFill>
              </a:rPr>
              <a:t>West Side Story, ‘</a:t>
            </a:r>
            <a:r>
              <a:rPr lang="en-US" dirty="0">
                <a:solidFill>
                  <a:schemeClr val="tx1"/>
                </a:solidFill>
              </a:rPr>
              <a:t>The Drug Store’: explore emotional tension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C1 Activity sheet </a:t>
            </a:r>
            <a:r>
              <a:rPr lang="en-US" dirty="0" smtClean="0">
                <a:solidFill>
                  <a:schemeClr val="tx1"/>
                </a:solidFill>
              </a:rPr>
              <a:t>13: </a:t>
            </a:r>
            <a:r>
              <a:rPr lang="en-US" dirty="0">
                <a:solidFill>
                  <a:schemeClr val="tx1"/>
                </a:solidFill>
              </a:rPr>
              <a:t>perform the short script from the ‘We Challenge You to a Rumble’ scene. Try delivering the performance in a variety of ways: moving, seated, standing, using social media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Paired activity challenge:</a:t>
            </a:r>
            <a:r>
              <a:rPr lang="en-GB" dirty="0"/>
              <a:t> Set the script extract as lyrics to a song – placing yourself in the shoes of a theatre composer. Use support sites and music technology to assist, or use your own vocal know-how</a:t>
            </a:r>
          </a:p>
          <a:p>
            <a:pPr lvl="0">
              <a:buFont typeface="Wingdings" charset="2"/>
              <a:buChar char="§"/>
            </a:pPr>
            <a:r>
              <a:rPr lang="en-GB" dirty="0"/>
              <a:t>Perform the script as song lyrics or present as an annotated lead sheet; try following the same way as the group activity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Record results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tx1"/>
              </a:solidFill>
            </a:endParaRP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Musical theatre workshop 4 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5472538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1407</TotalTime>
  <Words>184</Words>
  <Application>Microsoft Office PowerPoint</Application>
  <PresentationFormat>On-screen Show (4:3)</PresentationFormat>
  <Paragraphs>11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Musical theatre workshop 4 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217</cp:revision>
  <dcterms:created xsi:type="dcterms:W3CDTF">2017-06-13T16:09:41Z</dcterms:created>
  <dcterms:modified xsi:type="dcterms:W3CDTF">2017-07-05T08:19:16Z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