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4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6999994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</p:spTree>
    <p:extLst>
      <p:ext uri="{BB962C8B-B14F-4D97-AF65-F5344CB8AC3E}">
        <p14:creationId xmlns:p14="http://schemas.microsoft.com/office/powerpoint/2010/main" val="37906971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36573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Class</a:t>
            </a:r>
            <a:r>
              <a:rPr lang="en-US" baseline="0" dirty="0"/>
              <a:t> discussion and teacher-led examples for specific terminology.</a:t>
            </a:r>
            <a:endParaRPr lang="en-US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259269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4, Lesson 4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4, Lesson 4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340769"/>
            <a:ext cx="7772400" cy="936104"/>
          </a:xfrm>
        </p:spPr>
        <p:txBody>
          <a:bodyPr/>
          <a:lstStyle/>
          <a:p>
            <a:r>
              <a:rPr lang="en-GB" altLang="en-US" dirty="0"/>
              <a:t>Musical theatre styles</a:t>
            </a:r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1371600" y="2636912"/>
            <a:ext cx="6400800" cy="3001888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Class discussion: How many different types of musical theatre do you know?</a:t>
            </a:r>
          </a:p>
          <a:p>
            <a:pPr algn="l"/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online resources, differentiate between the following types of musical theatre:</a:t>
            </a:r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0214631"/>
              </p:ext>
            </p:extLst>
          </p:nvPr>
        </p:nvGraphicFramePr>
        <p:xfrm>
          <a:off x="827584" y="3140968"/>
          <a:ext cx="7694006" cy="187220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470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470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8052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Book musicals</a:t>
                      </a: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Chamber musicals</a:t>
                      </a: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Concept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musicals</a:t>
                      </a: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Comic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musicals</a:t>
                      </a: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Juke</a:t>
                      </a:r>
                      <a:r>
                        <a:rPr lang="en-US" sz="23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box </a:t>
                      </a:r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musicals</a:t>
                      </a: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Musicals revues</a:t>
                      </a: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Operetta</a:t>
                      </a: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Rock musicals</a:t>
                      </a: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/>
              <a:t>How many different types of musical are there?</a:t>
            </a:r>
          </a:p>
          <a:p>
            <a:pPr>
              <a:buFont typeface="Wingdings" charset="2"/>
              <a:buChar char="§"/>
            </a:pPr>
            <a:r>
              <a:rPr lang="en-US" dirty="0"/>
              <a:t>How do practitioners manage the necessity to act, dance and sing simultaneously? What levels of musicianship are needed?</a:t>
            </a:r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058860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1060</TotalTime>
  <Words>167</Words>
  <Application>Microsoft Office PowerPoint</Application>
  <PresentationFormat>On-screen Show (4:3)</PresentationFormat>
  <Paragraphs>21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Musical theatre styles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Haremi_0235</cp:lastModifiedBy>
  <cp:revision>155</cp:revision>
  <dcterms:created xsi:type="dcterms:W3CDTF">2010-12-13T13:21:58Z</dcterms:created>
  <dcterms:modified xsi:type="dcterms:W3CDTF">2017-07-03T12:57:38Z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